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70" r:id="rId5"/>
    <p:sldId id="256" r:id="rId6"/>
    <p:sldId id="281" r:id="rId7"/>
    <p:sldId id="289" r:id="rId8"/>
    <p:sldId id="271" r:id="rId9"/>
    <p:sldId id="285" r:id="rId10"/>
    <p:sldId id="257" r:id="rId11"/>
    <p:sldId id="260" r:id="rId12"/>
    <p:sldId id="258" r:id="rId13"/>
    <p:sldId id="273" r:id="rId14"/>
    <p:sldId id="291" r:id="rId15"/>
    <p:sldId id="290" r:id="rId16"/>
    <p:sldId id="275" r:id="rId17"/>
    <p:sldId id="280" r:id="rId18"/>
    <p:sldId id="276" r:id="rId19"/>
    <p:sldId id="279" r:id="rId20"/>
    <p:sldId id="282" r:id="rId21"/>
    <p:sldId id="267" r:id="rId22"/>
    <p:sldId id="286" r:id="rId23"/>
    <p:sldId id="292" r:id="rId24"/>
    <p:sldId id="288" r:id="rId25"/>
    <p:sldId id="293"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FFB7B7"/>
    <a:srgbClr val="D0EBB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E3B062-FF87-7101-04F7-510FE046A73F}" v="15" dt="2020-12-11T12:02:25.868"/>
    <p1510:client id="{9D3568A8-37D2-3EED-304B-E31866C2F3EA}" v="165" dt="2020-11-30T20:39:50.405"/>
    <p1510:client id="{B5B032AF-C5E0-D6AE-5B67-613480772D08}" v="711" dt="2020-11-30T14:17:22.764"/>
    <p1510:client id="{C936CC9E-7570-0DEB-C6C0-CD6303756AC6}" v="16" dt="2020-12-01T17:15:16.64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e Harvey, Head at Staples Road Primary" userId="S::head@staplesroad.essex.sch.uk::b177b8d8-632a-47c6-adf3-b7beec0fef5d" providerId="AD" clId="Web-{9D3568A8-37D2-3EED-304B-E31866C2F3EA}"/>
    <pc:docChg chg="modSld">
      <pc:chgData name="Jane Harvey, Head at Staples Road Primary" userId="S::head@staplesroad.essex.sch.uk::b177b8d8-632a-47c6-adf3-b7beec0fef5d" providerId="AD" clId="Web-{9D3568A8-37D2-3EED-304B-E31866C2F3EA}" dt="2020-11-30T20:39:50.405" v="161" actId="14100"/>
      <pc:docMkLst>
        <pc:docMk/>
      </pc:docMkLst>
      <pc:sldChg chg="delSp modSp">
        <pc:chgData name="Jane Harvey, Head at Staples Road Primary" userId="S::head@staplesroad.essex.sch.uk::b177b8d8-632a-47c6-adf3-b7beec0fef5d" providerId="AD" clId="Web-{9D3568A8-37D2-3EED-304B-E31866C2F3EA}" dt="2020-11-30T20:31:39.792" v="64"/>
        <pc:sldMkLst>
          <pc:docMk/>
          <pc:sldMk cId="1772920337" sldId="257"/>
        </pc:sldMkLst>
        <pc:spChg chg="mod">
          <ac:chgData name="Jane Harvey, Head at Staples Road Primary" userId="S::head@staplesroad.essex.sch.uk::b177b8d8-632a-47c6-adf3-b7beec0fef5d" providerId="AD" clId="Web-{9D3568A8-37D2-3EED-304B-E31866C2F3EA}" dt="2020-11-30T20:31:06.011" v="62" actId="20577"/>
          <ac:spMkLst>
            <pc:docMk/>
            <pc:sldMk cId="1772920337" sldId="257"/>
            <ac:spMk id="5" creationId="{00000000-0000-0000-0000-000000000000}"/>
          </ac:spMkLst>
        </pc:spChg>
        <pc:picChg chg="del">
          <ac:chgData name="Jane Harvey, Head at Staples Road Primary" userId="S::head@staplesroad.essex.sch.uk::b177b8d8-632a-47c6-adf3-b7beec0fef5d" providerId="AD" clId="Web-{9D3568A8-37D2-3EED-304B-E31866C2F3EA}" dt="2020-11-30T20:31:39.792" v="64"/>
          <ac:picMkLst>
            <pc:docMk/>
            <pc:sldMk cId="1772920337" sldId="257"/>
            <ac:picMk id="7" creationId="{00000000-0000-0000-0000-000000000000}"/>
          </ac:picMkLst>
        </pc:picChg>
      </pc:sldChg>
      <pc:sldChg chg="modSp">
        <pc:chgData name="Jane Harvey, Head at Staples Road Primary" userId="S::head@staplesroad.essex.sch.uk::b177b8d8-632a-47c6-adf3-b7beec0fef5d" providerId="AD" clId="Web-{9D3568A8-37D2-3EED-304B-E31866C2F3EA}" dt="2020-11-30T20:34:43.371" v="97" actId="20577"/>
        <pc:sldMkLst>
          <pc:docMk/>
          <pc:sldMk cId="3178823652" sldId="258"/>
        </pc:sldMkLst>
        <pc:spChg chg="mod">
          <ac:chgData name="Jane Harvey, Head at Staples Road Primary" userId="S::head@staplesroad.essex.sch.uk::b177b8d8-632a-47c6-adf3-b7beec0fef5d" providerId="AD" clId="Web-{9D3568A8-37D2-3EED-304B-E31866C2F3EA}" dt="2020-11-30T20:34:01.402" v="94" actId="1076"/>
          <ac:spMkLst>
            <pc:docMk/>
            <pc:sldMk cId="3178823652" sldId="258"/>
            <ac:spMk id="2" creationId="{00000000-0000-0000-0000-000000000000}"/>
          </ac:spMkLst>
        </pc:spChg>
        <pc:spChg chg="mod">
          <ac:chgData name="Jane Harvey, Head at Staples Road Primary" userId="S::head@staplesroad.essex.sch.uk::b177b8d8-632a-47c6-adf3-b7beec0fef5d" providerId="AD" clId="Web-{9D3568A8-37D2-3EED-304B-E31866C2F3EA}" dt="2020-11-30T20:34:43.371" v="97" actId="20577"/>
          <ac:spMkLst>
            <pc:docMk/>
            <pc:sldMk cId="3178823652" sldId="258"/>
            <ac:spMk id="7" creationId="{00000000-0000-0000-0000-000000000000}"/>
          </ac:spMkLst>
        </pc:spChg>
      </pc:sldChg>
      <pc:sldChg chg="modSp">
        <pc:chgData name="Jane Harvey, Head at Staples Road Primary" userId="S::head@staplesroad.essex.sch.uk::b177b8d8-632a-47c6-adf3-b7beec0fef5d" providerId="AD" clId="Web-{9D3568A8-37D2-3EED-304B-E31866C2F3EA}" dt="2020-11-30T20:33:25.840" v="93" actId="1076"/>
        <pc:sldMkLst>
          <pc:docMk/>
          <pc:sldMk cId="4271859632" sldId="260"/>
        </pc:sldMkLst>
        <pc:spChg chg="mod">
          <ac:chgData name="Jane Harvey, Head at Staples Road Primary" userId="S::head@staplesroad.essex.sch.uk::b177b8d8-632a-47c6-adf3-b7beec0fef5d" providerId="AD" clId="Web-{9D3568A8-37D2-3EED-304B-E31866C2F3EA}" dt="2020-11-30T20:32:43.527" v="88" actId="20577"/>
          <ac:spMkLst>
            <pc:docMk/>
            <pc:sldMk cId="4271859632" sldId="260"/>
            <ac:spMk id="2" creationId="{00000000-0000-0000-0000-000000000000}"/>
          </ac:spMkLst>
        </pc:spChg>
        <pc:spChg chg="mod">
          <ac:chgData name="Jane Harvey, Head at Staples Road Primary" userId="S::head@staplesroad.essex.sch.uk::b177b8d8-632a-47c6-adf3-b7beec0fef5d" providerId="AD" clId="Web-{9D3568A8-37D2-3EED-304B-E31866C2F3EA}" dt="2020-11-30T20:33:05.590" v="91" actId="1076"/>
          <ac:spMkLst>
            <pc:docMk/>
            <pc:sldMk cId="4271859632" sldId="260"/>
            <ac:spMk id="3" creationId="{00000000-0000-0000-0000-000000000000}"/>
          </ac:spMkLst>
        </pc:spChg>
        <pc:spChg chg="mod">
          <ac:chgData name="Jane Harvey, Head at Staples Road Primary" userId="S::head@staplesroad.essex.sch.uk::b177b8d8-632a-47c6-adf3-b7beec0fef5d" providerId="AD" clId="Web-{9D3568A8-37D2-3EED-304B-E31866C2F3EA}" dt="2020-11-30T20:33:13.480" v="92" actId="1076"/>
          <ac:spMkLst>
            <pc:docMk/>
            <pc:sldMk cId="4271859632" sldId="260"/>
            <ac:spMk id="4" creationId="{00000000-0000-0000-0000-000000000000}"/>
          </ac:spMkLst>
        </pc:spChg>
        <pc:spChg chg="mod">
          <ac:chgData name="Jane Harvey, Head at Staples Road Primary" userId="S::head@staplesroad.essex.sch.uk::b177b8d8-632a-47c6-adf3-b7beec0fef5d" providerId="AD" clId="Web-{9D3568A8-37D2-3EED-304B-E31866C2F3EA}" dt="2020-11-30T20:33:25.840" v="93" actId="1076"/>
          <ac:spMkLst>
            <pc:docMk/>
            <pc:sldMk cId="4271859632" sldId="260"/>
            <ac:spMk id="5" creationId="{00000000-0000-0000-0000-000000000000}"/>
          </ac:spMkLst>
        </pc:spChg>
      </pc:sldChg>
      <pc:sldChg chg="modSp">
        <pc:chgData name="Jane Harvey, Head at Staples Road Primary" userId="S::head@staplesroad.essex.sch.uk::b177b8d8-632a-47c6-adf3-b7beec0fef5d" providerId="AD" clId="Web-{9D3568A8-37D2-3EED-304B-E31866C2F3EA}" dt="2020-11-30T20:23:55.024" v="8" actId="20577"/>
        <pc:sldMkLst>
          <pc:docMk/>
          <pc:sldMk cId="2451047350" sldId="270"/>
        </pc:sldMkLst>
        <pc:spChg chg="mod">
          <ac:chgData name="Jane Harvey, Head at Staples Road Primary" userId="S::head@staplesroad.essex.sch.uk::b177b8d8-632a-47c6-adf3-b7beec0fef5d" providerId="AD" clId="Web-{9D3568A8-37D2-3EED-304B-E31866C2F3EA}" dt="2020-11-30T20:23:55.024" v="8" actId="20577"/>
          <ac:spMkLst>
            <pc:docMk/>
            <pc:sldMk cId="2451047350" sldId="270"/>
            <ac:spMk id="3" creationId="{00000000-0000-0000-0000-000000000000}"/>
          </ac:spMkLst>
        </pc:spChg>
      </pc:sldChg>
      <pc:sldChg chg="modSp">
        <pc:chgData name="Jane Harvey, Head at Staples Road Primary" userId="S::head@staplesroad.essex.sch.uk::b177b8d8-632a-47c6-adf3-b7beec0fef5d" providerId="AD" clId="Web-{9D3568A8-37D2-3EED-304B-E31866C2F3EA}" dt="2020-11-30T20:39:50.405" v="161" actId="14100"/>
        <pc:sldMkLst>
          <pc:docMk/>
          <pc:sldMk cId="3369900080" sldId="279"/>
        </pc:sldMkLst>
        <pc:spChg chg="mod">
          <ac:chgData name="Jane Harvey, Head at Staples Road Primary" userId="S::head@staplesroad.essex.sch.uk::b177b8d8-632a-47c6-adf3-b7beec0fef5d" providerId="AD" clId="Web-{9D3568A8-37D2-3EED-304B-E31866C2F3EA}" dt="2020-11-30T20:39:50.405" v="161" actId="14100"/>
          <ac:spMkLst>
            <pc:docMk/>
            <pc:sldMk cId="3369900080" sldId="279"/>
            <ac:spMk id="2" creationId="{00000000-0000-0000-0000-000000000000}"/>
          </ac:spMkLst>
        </pc:spChg>
        <pc:spChg chg="mod">
          <ac:chgData name="Jane Harvey, Head at Staples Road Primary" userId="S::head@staplesroad.essex.sch.uk::b177b8d8-632a-47c6-adf3-b7beec0fef5d" providerId="AD" clId="Web-{9D3568A8-37D2-3EED-304B-E31866C2F3EA}" dt="2020-11-30T20:39:41.233" v="160" actId="1076"/>
          <ac:spMkLst>
            <pc:docMk/>
            <pc:sldMk cId="3369900080" sldId="279"/>
            <ac:spMk id="3" creationId="{00000000-0000-0000-0000-000000000000}"/>
          </ac:spMkLst>
        </pc:spChg>
      </pc:sldChg>
      <pc:sldChg chg="modSp">
        <pc:chgData name="Jane Harvey, Head at Staples Road Primary" userId="S::head@staplesroad.essex.sch.uk::b177b8d8-632a-47c6-adf3-b7beec0fef5d" providerId="AD" clId="Web-{9D3568A8-37D2-3EED-304B-E31866C2F3EA}" dt="2020-11-30T20:38:52.514" v="150" actId="20577"/>
        <pc:sldMkLst>
          <pc:docMk/>
          <pc:sldMk cId="906164094" sldId="280"/>
        </pc:sldMkLst>
        <pc:spChg chg="mod">
          <ac:chgData name="Jane Harvey, Head at Staples Road Primary" userId="S::head@staplesroad.essex.sch.uk::b177b8d8-632a-47c6-adf3-b7beec0fef5d" providerId="AD" clId="Web-{9D3568A8-37D2-3EED-304B-E31866C2F3EA}" dt="2020-11-30T20:38:52.514" v="150" actId="20577"/>
          <ac:spMkLst>
            <pc:docMk/>
            <pc:sldMk cId="906164094" sldId="280"/>
            <ac:spMk id="2" creationId="{00000000-0000-0000-0000-000000000000}"/>
          </ac:spMkLst>
        </pc:spChg>
        <pc:spChg chg="mod">
          <ac:chgData name="Jane Harvey, Head at Staples Road Primary" userId="S::head@staplesroad.essex.sch.uk::b177b8d8-632a-47c6-adf3-b7beec0fef5d" providerId="AD" clId="Web-{9D3568A8-37D2-3EED-304B-E31866C2F3EA}" dt="2020-11-30T20:38:29.607" v="144" actId="14100"/>
          <ac:spMkLst>
            <pc:docMk/>
            <pc:sldMk cId="906164094" sldId="280"/>
            <ac:spMk id="3" creationId="{00000000-0000-0000-0000-000000000000}"/>
          </ac:spMkLst>
        </pc:spChg>
      </pc:sldChg>
      <pc:sldChg chg="modSp">
        <pc:chgData name="Jane Harvey, Head at Staples Road Primary" userId="S::head@staplesroad.essex.sch.uk::b177b8d8-632a-47c6-adf3-b7beec0fef5d" providerId="AD" clId="Web-{9D3568A8-37D2-3EED-304B-E31866C2F3EA}" dt="2020-11-30T20:26:44.353" v="15" actId="20577"/>
        <pc:sldMkLst>
          <pc:docMk/>
          <pc:sldMk cId="3020229132" sldId="281"/>
        </pc:sldMkLst>
        <pc:spChg chg="mod">
          <ac:chgData name="Jane Harvey, Head at Staples Road Primary" userId="S::head@staplesroad.essex.sch.uk::b177b8d8-632a-47c6-adf3-b7beec0fef5d" providerId="AD" clId="Web-{9D3568A8-37D2-3EED-304B-E31866C2F3EA}" dt="2020-11-30T20:26:44.353" v="15" actId="20577"/>
          <ac:spMkLst>
            <pc:docMk/>
            <pc:sldMk cId="3020229132" sldId="281"/>
            <ac:spMk id="3" creationId="{00000000-0000-0000-0000-000000000000}"/>
          </ac:spMkLst>
        </pc:spChg>
      </pc:sldChg>
      <pc:sldChg chg="modSp">
        <pc:chgData name="Jane Harvey, Head at Staples Road Primary" userId="S::head@staplesroad.essex.sch.uk::b177b8d8-632a-47c6-adf3-b7beec0fef5d" providerId="AD" clId="Web-{9D3568A8-37D2-3EED-304B-E31866C2F3EA}" dt="2020-11-30T20:30:38.214" v="51" actId="1076"/>
        <pc:sldMkLst>
          <pc:docMk/>
          <pc:sldMk cId="1512755219" sldId="285"/>
        </pc:sldMkLst>
        <pc:spChg chg="mod">
          <ac:chgData name="Jane Harvey, Head at Staples Road Primary" userId="S::head@staplesroad.essex.sch.uk::b177b8d8-632a-47c6-adf3-b7beec0fef5d" providerId="AD" clId="Web-{9D3568A8-37D2-3EED-304B-E31866C2F3EA}" dt="2020-11-30T20:29:04.166" v="22" actId="1076"/>
          <ac:spMkLst>
            <pc:docMk/>
            <pc:sldMk cId="1512755219" sldId="285"/>
            <ac:spMk id="2" creationId="{00000000-0000-0000-0000-000000000000}"/>
          </ac:spMkLst>
        </pc:spChg>
        <pc:spChg chg="mod">
          <ac:chgData name="Jane Harvey, Head at Staples Road Primary" userId="S::head@staplesroad.essex.sch.uk::b177b8d8-632a-47c6-adf3-b7beec0fef5d" providerId="AD" clId="Web-{9D3568A8-37D2-3EED-304B-E31866C2F3EA}" dt="2020-11-30T20:29:51.041" v="29" actId="20577"/>
          <ac:spMkLst>
            <pc:docMk/>
            <pc:sldMk cId="1512755219" sldId="285"/>
            <ac:spMk id="3" creationId="{00000000-0000-0000-0000-000000000000}"/>
          </ac:spMkLst>
        </pc:spChg>
        <pc:spChg chg="mod">
          <ac:chgData name="Jane Harvey, Head at Staples Road Primary" userId="S::head@staplesroad.essex.sch.uk::b177b8d8-632a-47c6-adf3-b7beec0fef5d" providerId="AD" clId="Web-{9D3568A8-37D2-3EED-304B-E31866C2F3EA}" dt="2020-11-30T20:30:38.214" v="51" actId="1076"/>
          <ac:spMkLst>
            <pc:docMk/>
            <pc:sldMk cId="1512755219" sldId="285"/>
            <ac:spMk id="4" creationId="{64306B2C-3DD7-4242-BAFE-C021B983690B}"/>
          </ac:spMkLst>
        </pc:spChg>
      </pc:sldChg>
      <pc:sldChg chg="modSp">
        <pc:chgData name="Jane Harvey, Head at Staples Road Primary" userId="S::head@staplesroad.essex.sch.uk::b177b8d8-632a-47c6-adf3-b7beec0fef5d" providerId="AD" clId="Web-{9D3568A8-37D2-3EED-304B-E31866C2F3EA}" dt="2020-11-30T20:28:47.494" v="20" actId="20577"/>
        <pc:sldMkLst>
          <pc:docMk/>
          <pc:sldMk cId="1840726133" sldId="289"/>
        </pc:sldMkLst>
        <pc:spChg chg="mod">
          <ac:chgData name="Jane Harvey, Head at Staples Road Primary" userId="S::head@staplesroad.essex.sch.uk::b177b8d8-632a-47c6-adf3-b7beec0fef5d" providerId="AD" clId="Web-{9D3568A8-37D2-3EED-304B-E31866C2F3EA}" dt="2020-11-30T20:28:47.494" v="20" actId="20577"/>
          <ac:spMkLst>
            <pc:docMk/>
            <pc:sldMk cId="1840726133" sldId="289"/>
            <ac:spMk id="2" creationId="{6973645F-4A2F-4B84-BF0F-4AC1A90969C2}"/>
          </ac:spMkLst>
        </pc:spChg>
      </pc:sldChg>
      <pc:sldChg chg="modSp">
        <pc:chgData name="Jane Harvey, Head at Staples Road Primary" userId="S::head@staplesroad.essex.sch.uk::b177b8d8-632a-47c6-adf3-b7beec0fef5d" providerId="AD" clId="Web-{9D3568A8-37D2-3EED-304B-E31866C2F3EA}" dt="2020-11-30T20:37:12.294" v="122" actId="20577"/>
        <pc:sldMkLst>
          <pc:docMk/>
          <pc:sldMk cId="3468362296" sldId="290"/>
        </pc:sldMkLst>
        <pc:spChg chg="mod">
          <ac:chgData name="Jane Harvey, Head at Staples Road Primary" userId="S::head@staplesroad.essex.sch.uk::b177b8d8-632a-47c6-adf3-b7beec0fef5d" providerId="AD" clId="Web-{9D3568A8-37D2-3EED-304B-E31866C2F3EA}" dt="2020-11-30T20:37:12.294" v="122" actId="20577"/>
          <ac:spMkLst>
            <pc:docMk/>
            <pc:sldMk cId="3468362296" sldId="290"/>
            <ac:spMk id="2" creationId="{E6AF9CFC-99F3-4DA3-8394-DAFCAE02982A}"/>
          </ac:spMkLst>
        </pc:spChg>
      </pc:sldChg>
      <pc:sldChg chg="modSp">
        <pc:chgData name="Jane Harvey, Head at Staples Road Primary" userId="S::head@staplesroad.essex.sch.uk::b177b8d8-632a-47c6-adf3-b7beec0fef5d" providerId="AD" clId="Web-{9D3568A8-37D2-3EED-304B-E31866C2F3EA}" dt="2020-11-30T20:36:33.575" v="111" actId="20577"/>
        <pc:sldMkLst>
          <pc:docMk/>
          <pc:sldMk cId="3641291122" sldId="291"/>
        </pc:sldMkLst>
        <pc:spChg chg="mod">
          <ac:chgData name="Jane Harvey, Head at Staples Road Primary" userId="S::head@staplesroad.essex.sch.uk::b177b8d8-632a-47c6-adf3-b7beec0fef5d" providerId="AD" clId="Web-{9D3568A8-37D2-3EED-304B-E31866C2F3EA}" dt="2020-11-30T20:36:33.575" v="111" actId="20577"/>
          <ac:spMkLst>
            <pc:docMk/>
            <pc:sldMk cId="3641291122" sldId="291"/>
            <ac:spMk id="2" creationId="{4821F3BD-8566-4601-BF0A-BDCF17AF259B}"/>
          </ac:spMkLst>
        </pc:spChg>
      </pc:sldChg>
    </pc:docChg>
  </pc:docChgLst>
  <pc:docChgLst>
    <pc:chgData name="Jane Harvey, Head at Staples Road Primary" userId="S::head@staplesroad.essex.sch.uk::b177b8d8-632a-47c6-adf3-b7beec0fef5d" providerId="AD" clId="Web-{B5B032AF-C5E0-D6AE-5B67-613480772D08}"/>
    <pc:docChg chg="addSld modSld">
      <pc:chgData name="Jane Harvey, Head at Staples Road Primary" userId="S::head@staplesroad.essex.sch.uk::b177b8d8-632a-47c6-adf3-b7beec0fef5d" providerId="AD" clId="Web-{B5B032AF-C5E0-D6AE-5B67-613480772D08}" dt="2020-11-30T14:17:22.764" v="710" actId="14100"/>
      <pc:docMkLst>
        <pc:docMk/>
      </pc:docMkLst>
      <pc:sldChg chg="addSp modSp">
        <pc:chgData name="Jane Harvey, Head at Staples Road Primary" userId="S::head@staplesroad.essex.sch.uk::b177b8d8-632a-47c6-adf3-b7beec0fef5d" providerId="AD" clId="Web-{B5B032AF-C5E0-D6AE-5B67-613480772D08}" dt="2020-11-30T12:24:40.012" v="45" actId="20577"/>
        <pc:sldMkLst>
          <pc:docMk/>
          <pc:sldMk cId="503059299" sldId="256"/>
        </pc:sldMkLst>
        <pc:spChg chg="mod">
          <ac:chgData name="Jane Harvey, Head at Staples Road Primary" userId="S::head@staplesroad.essex.sch.uk::b177b8d8-632a-47c6-adf3-b7beec0fef5d" providerId="AD" clId="Web-{B5B032AF-C5E0-D6AE-5B67-613480772D08}" dt="2020-11-30T12:23:35.293" v="16" actId="20577"/>
          <ac:spMkLst>
            <pc:docMk/>
            <pc:sldMk cId="503059299" sldId="256"/>
            <ac:spMk id="3" creationId="{00000000-0000-0000-0000-000000000000}"/>
          </ac:spMkLst>
        </pc:spChg>
        <pc:spChg chg="add mod">
          <ac:chgData name="Jane Harvey, Head at Staples Road Primary" userId="S::head@staplesroad.essex.sch.uk::b177b8d8-632a-47c6-adf3-b7beec0fef5d" providerId="AD" clId="Web-{B5B032AF-C5E0-D6AE-5B67-613480772D08}" dt="2020-11-30T12:24:40.012" v="45" actId="20577"/>
          <ac:spMkLst>
            <pc:docMk/>
            <pc:sldMk cId="503059299" sldId="256"/>
            <ac:spMk id="5" creationId="{85CC7CEF-DD74-4E8E-B8D9-F95C64AA09A3}"/>
          </ac:spMkLst>
        </pc:spChg>
      </pc:sldChg>
      <pc:sldChg chg="modSp">
        <pc:chgData name="Jane Harvey, Head at Staples Road Primary" userId="S::head@staplesroad.essex.sch.uk::b177b8d8-632a-47c6-adf3-b7beec0fef5d" providerId="AD" clId="Web-{B5B032AF-C5E0-D6AE-5B67-613480772D08}" dt="2020-11-30T13:45:20.183" v="274" actId="20577"/>
        <pc:sldMkLst>
          <pc:docMk/>
          <pc:sldMk cId="1772920337" sldId="257"/>
        </pc:sldMkLst>
        <pc:spChg chg="mod">
          <ac:chgData name="Jane Harvey, Head at Staples Road Primary" userId="S::head@staplesroad.essex.sch.uk::b177b8d8-632a-47c6-adf3-b7beec0fef5d" providerId="AD" clId="Web-{B5B032AF-C5E0-D6AE-5B67-613480772D08}" dt="2020-11-30T13:45:20.183" v="274" actId="20577"/>
          <ac:spMkLst>
            <pc:docMk/>
            <pc:sldMk cId="1772920337" sldId="257"/>
            <ac:spMk id="3" creationId="{00000000-0000-0000-0000-000000000000}"/>
          </ac:spMkLst>
        </pc:spChg>
      </pc:sldChg>
      <pc:sldChg chg="addSp delSp modSp">
        <pc:chgData name="Jane Harvey, Head at Staples Road Primary" userId="S::head@staplesroad.essex.sch.uk::b177b8d8-632a-47c6-adf3-b7beec0fef5d" providerId="AD" clId="Web-{B5B032AF-C5E0-D6AE-5B67-613480772D08}" dt="2020-11-30T13:49:31.230" v="331" actId="14100"/>
        <pc:sldMkLst>
          <pc:docMk/>
          <pc:sldMk cId="3178823652" sldId="258"/>
        </pc:sldMkLst>
        <pc:spChg chg="mod">
          <ac:chgData name="Jane Harvey, Head at Staples Road Primary" userId="S::head@staplesroad.essex.sch.uk::b177b8d8-632a-47c6-adf3-b7beec0fef5d" providerId="AD" clId="Web-{B5B032AF-C5E0-D6AE-5B67-613480772D08}" dt="2020-11-30T13:49:16.449" v="328" actId="1076"/>
          <ac:spMkLst>
            <pc:docMk/>
            <pc:sldMk cId="3178823652" sldId="258"/>
            <ac:spMk id="3" creationId="{00000000-0000-0000-0000-000000000000}"/>
          </ac:spMkLst>
        </pc:spChg>
        <pc:spChg chg="mod">
          <ac:chgData name="Jane Harvey, Head at Staples Road Primary" userId="S::head@staplesroad.essex.sch.uk::b177b8d8-632a-47c6-adf3-b7beec0fef5d" providerId="AD" clId="Web-{B5B032AF-C5E0-D6AE-5B67-613480772D08}" dt="2020-11-30T13:49:31.230" v="331" actId="14100"/>
          <ac:spMkLst>
            <pc:docMk/>
            <pc:sldMk cId="3178823652" sldId="258"/>
            <ac:spMk id="7" creationId="{00000000-0000-0000-0000-000000000000}"/>
          </ac:spMkLst>
        </pc:spChg>
        <pc:picChg chg="del mod">
          <ac:chgData name="Jane Harvey, Head at Staples Road Primary" userId="S::head@staplesroad.essex.sch.uk::b177b8d8-632a-47c6-adf3-b7beec0fef5d" providerId="AD" clId="Web-{B5B032AF-C5E0-D6AE-5B67-613480772D08}" dt="2020-11-30T13:48:30.684" v="311"/>
          <ac:picMkLst>
            <pc:docMk/>
            <pc:sldMk cId="3178823652" sldId="258"/>
            <ac:picMk id="4" creationId="{00000000-0000-0000-0000-000000000000}"/>
          </ac:picMkLst>
        </pc:picChg>
        <pc:picChg chg="add mod">
          <ac:chgData name="Jane Harvey, Head at Staples Road Primary" userId="S::head@staplesroad.essex.sch.uk::b177b8d8-632a-47c6-adf3-b7beec0fef5d" providerId="AD" clId="Web-{B5B032AF-C5E0-D6AE-5B67-613480772D08}" dt="2020-11-30T13:49:20.715" v="329" actId="14100"/>
          <ac:picMkLst>
            <pc:docMk/>
            <pc:sldMk cId="3178823652" sldId="258"/>
            <ac:picMk id="8" creationId="{3C0DA6DC-5C8A-42F2-8B52-74C9A22C1B62}"/>
          </ac:picMkLst>
        </pc:picChg>
      </pc:sldChg>
      <pc:sldChg chg="modSp">
        <pc:chgData name="Jane Harvey, Head at Staples Road Primary" userId="S::head@staplesroad.essex.sch.uk::b177b8d8-632a-47c6-adf3-b7beec0fef5d" providerId="AD" clId="Web-{B5B032AF-C5E0-D6AE-5B67-613480772D08}" dt="2020-11-30T13:46:24.308" v="306" actId="1076"/>
        <pc:sldMkLst>
          <pc:docMk/>
          <pc:sldMk cId="4271859632" sldId="260"/>
        </pc:sldMkLst>
        <pc:spChg chg="mod">
          <ac:chgData name="Jane Harvey, Head at Staples Road Primary" userId="S::head@staplesroad.essex.sch.uk::b177b8d8-632a-47c6-adf3-b7beec0fef5d" providerId="AD" clId="Web-{B5B032AF-C5E0-D6AE-5B67-613480772D08}" dt="2020-11-30T13:46:24.308" v="306" actId="1076"/>
          <ac:spMkLst>
            <pc:docMk/>
            <pc:sldMk cId="4271859632" sldId="260"/>
            <ac:spMk id="2" creationId="{00000000-0000-0000-0000-000000000000}"/>
          </ac:spMkLst>
        </pc:spChg>
      </pc:sldChg>
      <pc:sldChg chg="modSp">
        <pc:chgData name="Jane Harvey, Head at Staples Road Primary" userId="S::head@staplesroad.essex.sch.uk::b177b8d8-632a-47c6-adf3-b7beec0fef5d" providerId="AD" clId="Web-{B5B032AF-C5E0-D6AE-5B67-613480772D08}" dt="2020-11-30T14:02:13.434" v="522" actId="1076"/>
        <pc:sldMkLst>
          <pc:docMk/>
          <pc:sldMk cId="2477918512" sldId="267"/>
        </pc:sldMkLst>
        <pc:spChg chg="mod">
          <ac:chgData name="Jane Harvey, Head at Staples Road Primary" userId="S::head@staplesroad.essex.sch.uk::b177b8d8-632a-47c6-adf3-b7beec0fef5d" providerId="AD" clId="Web-{B5B032AF-C5E0-D6AE-5B67-613480772D08}" dt="2020-11-30T14:02:13.434" v="522" actId="1076"/>
          <ac:spMkLst>
            <pc:docMk/>
            <pc:sldMk cId="2477918512" sldId="267"/>
            <ac:spMk id="3" creationId="{00000000-0000-0000-0000-000000000000}"/>
          </ac:spMkLst>
        </pc:spChg>
      </pc:sldChg>
      <pc:sldChg chg="modSp">
        <pc:chgData name="Jane Harvey, Head at Staples Road Primary" userId="S::head@staplesroad.essex.sch.uk::b177b8d8-632a-47c6-adf3-b7beec0fef5d" providerId="AD" clId="Web-{B5B032AF-C5E0-D6AE-5B67-613480772D08}" dt="2020-11-30T12:22:12.448" v="6" actId="20577"/>
        <pc:sldMkLst>
          <pc:docMk/>
          <pc:sldMk cId="2451047350" sldId="270"/>
        </pc:sldMkLst>
        <pc:spChg chg="mod">
          <ac:chgData name="Jane Harvey, Head at Staples Road Primary" userId="S::head@staplesroad.essex.sch.uk::b177b8d8-632a-47c6-adf3-b7beec0fef5d" providerId="AD" clId="Web-{B5B032AF-C5E0-D6AE-5B67-613480772D08}" dt="2020-11-30T12:22:12.448" v="6" actId="20577"/>
          <ac:spMkLst>
            <pc:docMk/>
            <pc:sldMk cId="2451047350" sldId="270"/>
            <ac:spMk id="3" creationId="{00000000-0000-0000-0000-000000000000}"/>
          </ac:spMkLst>
        </pc:spChg>
      </pc:sldChg>
      <pc:sldChg chg="modSp">
        <pc:chgData name="Jane Harvey, Head at Staples Road Primary" userId="S::head@staplesroad.essex.sch.uk::b177b8d8-632a-47c6-adf3-b7beec0fef5d" providerId="AD" clId="Web-{B5B032AF-C5E0-D6AE-5B67-613480772D08}" dt="2020-11-30T13:55:25.528" v="463" actId="14100"/>
        <pc:sldMkLst>
          <pc:docMk/>
          <pc:sldMk cId="1425232675" sldId="273"/>
        </pc:sldMkLst>
        <pc:spChg chg="mod">
          <ac:chgData name="Jane Harvey, Head at Staples Road Primary" userId="S::head@staplesroad.essex.sch.uk::b177b8d8-632a-47c6-adf3-b7beec0fef5d" providerId="AD" clId="Web-{B5B032AF-C5E0-D6AE-5B67-613480772D08}" dt="2020-11-30T13:55:25.528" v="463" actId="14100"/>
          <ac:spMkLst>
            <pc:docMk/>
            <pc:sldMk cId="1425232675" sldId="273"/>
            <ac:spMk id="5" creationId="{00000000-0000-0000-0000-000000000000}"/>
          </ac:spMkLst>
        </pc:spChg>
      </pc:sldChg>
      <pc:sldChg chg="modSp">
        <pc:chgData name="Jane Harvey, Head at Staples Road Primary" userId="S::head@staplesroad.essex.sch.uk::b177b8d8-632a-47c6-adf3-b7beec0fef5d" providerId="AD" clId="Web-{B5B032AF-C5E0-D6AE-5B67-613480772D08}" dt="2020-11-30T13:57:01.762" v="496" actId="14100"/>
        <pc:sldMkLst>
          <pc:docMk/>
          <pc:sldMk cId="2815676294" sldId="275"/>
        </pc:sldMkLst>
        <pc:spChg chg="mod">
          <ac:chgData name="Jane Harvey, Head at Staples Road Primary" userId="S::head@staplesroad.essex.sch.uk::b177b8d8-632a-47c6-adf3-b7beec0fef5d" providerId="AD" clId="Web-{B5B032AF-C5E0-D6AE-5B67-613480772D08}" dt="2020-11-30T13:56:01.668" v="465" actId="1076"/>
          <ac:spMkLst>
            <pc:docMk/>
            <pc:sldMk cId="2815676294" sldId="275"/>
            <ac:spMk id="2" creationId="{00000000-0000-0000-0000-000000000000}"/>
          </ac:spMkLst>
        </pc:spChg>
        <pc:spChg chg="mod">
          <ac:chgData name="Jane Harvey, Head at Staples Road Primary" userId="S::head@staplesroad.essex.sch.uk::b177b8d8-632a-47c6-adf3-b7beec0fef5d" providerId="AD" clId="Web-{B5B032AF-C5E0-D6AE-5B67-613480772D08}" dt="2020-11-30T13:57:01.762" v="496" actId="14100"/>
          <ac:spMkLst>
            <pc:docMk/>
            <pc:sldMk cId="2815676294" sldId="275"/>
            <ac:spMk id="5" creationId="{00000000-0000-0000-0000-000000000000}"/>
          </ac:spMkLst>
        </pc:spChg>
      </pc:sldChg>
      <pc:sldChg chg="modSp">
        <pc:chgData name="Jane Harvey, Head at Staples Road Primary" userId="S::head@staplesroad.essex.sch.uk::b177b8d8-632a-47c6-adf3-b7beec0fef5d" providerId="AD" clId="Web-{B5B032AF-C5E0-D6AE-5B67-613480772D08}" dt="2020-11-30T14:00:45.684" v="505" actId="20577"/>
        <pc:sldMkLst>
          <pc:docMk/>
          <pc:sldMk cId="3369900080" sldId="279"/>
        </pc:sldMkLst>
        <pc:spChg chg="mod">
          <ac:chgData name="Jane Harvey, Head at Staples Road Primary" userId="S::head@staplesroad.essex.sch.uk::b177b8d8-632a-47c6-adf3-b7beec0fef5d" providerId="AD" clId="Web-{B5B032AF-C5E0-D6AE-5B67-613480772D08}" dt="2020-11-30T14:00:45.684" v="505" actId="20577"/>
          <ac:spMkLst>
            <pc:docMk/>
            <pc:sldMk cId="3369900080" sldId="279"/>
            <ac:spMk id="3" creationId="{00000000-0000-0000-0000-000000000000}"/>
          </ac:spMkLst>
        </pc:spChg>
      </pc:sldChg>
      <pc:sldChg chg="modSp">
        <pc:chgData name="Jane Harvey, Head at Staples Road Primary" userId="S::head@staplesroad.essex.sch.uk::b177b8d8-632a-47c6-adf3-b7beec0fef5d" providerId="AD" clId="Web-{B5B032AF-C5E0-D6AE-5B67-613480772D08}" dt="2020-11-30T13:58:39.450" v="501" actId="20577"/>
        <pc:sldMkLst>
          <pc:docMk/>
          <pc:sldMk cId="906164094" sldId="280"/>
        </pc:sldMkLst>
        <pc:spChg chg="mod">
          <ac:chgData name="Jane Harvey, Head at Staples Road Primary" userId="S::head@staplesroad.essex.sch.uk::b177b8d8-632a-47c6-adf3-b7beec0fef5d" providerId="AD" clId="Web-{B5B032AF-C5E0-D6AE-5B67-613480772D08}" dt="2020-11-30T13:58:39.450" v="501" actId="20577"/>
          <ac:spMkLst>
            <pc:docMk/>
            <pc:sldMk cId="906164094" sldId="280"/>
            <ac:spMk id="3" creationId="{00000000-0000-0000-0000-000000000000}"/>
          </ac:spMkLst>
        </pc:spChg>
      </pc:sldChg>
      <pc:sldChg chg="modSp">
        <pc:chgData name="Jane Harvey, Head at Staples Road Primary" userId="S::head@staplesroad.essex.sch.uk::b177b8d8-632a-47c6-adf3-b7beec0fef5d" providerId="AD" clId="Web-{B5B032AF-C5E0-D6AE-5B67-613480772D08}" dt="2020-11-30T12:31:46.141" v="155" actId="20577"/>
        <pc:sldMkLst>
          <pc:docMk/>
          <pc:sldMk cId="3020229132" sldId="281"/>
        </pc:sldMkLst>
        <pc:spChg chg="mod">
          <ac:chgData name="Jane Harvey, Head at Staples Road Primary" userId="S::head@staplesroad.essex.sch.uk::b177b8d8-632a-47c6-adf3-b7beec0fef5d" providerId="AD" clId="Web-{B5B032AF-C5E0-D6AE-5B67-613480772D08}" dt="2020-11-30T12:31:46.141" v="155" actId="20577"/>
          <ac:spMkLst>
            <pc:docMk/>
            <pc:sldMk cId="3020229132" sldId="281"/>
            <ac:spMk id="3" creationId="{00000000-0000-0000-0000-000000000000}"/>
          </ac:spMkLst>
        </pc:spChg>
      </pc:sldChg>
      <pc:sldChg chg="modSp">
        <pc:chgData name="Jane Harvey, Head at Staples Road Primary" userId="S::head@staplesroad.essex.sch.uk::b177b8d8-632a-47c6-adf3-b7beec0fef5d" providerId="AD" clId="Web-{B5B032AF-C5E0-D6AE-5B67-613480772D08}" dt="2020-11-30T14:01:47.075" v="519" actId="20577"/>
        <pc:sldMkLst>
          <pc:docMk/>
          <pc:sldMk cId="24720129" sldId="282"/>
        </pc:sldMkLst>
        <pc:spChg chg="mod">
          <ac:chgData name="Jane Harvey, Head at Staples Road Primary" userId="S::head@staplesroad.essex.sch.uk::b177b8d8-632a-47c6-adf3-b7beec0fef5d" providerId="AD" clId="Web-{B5B032AF-C5E0-D6AE-5B67-613480772D08}" dt="2020-11-30T14:01:00.466" v="508" actId="1076"/>
          <ac:spMkLst>
            <pc:docMk/>
            <pc:sldMk cId="24720129" sldId="282"/>
            <ac:spMk id="2" creationId="{00000000-0000-0000-0000-000000000000}"/>
          </ac:spMkLst>
        </pc:spChg>
        <pc:spChg chg="mod">
          <ac:chgData name="Jane Harvey, Head at Staples Road Primary" userId="S::head@staplesroad.essex.sch.uk::b177b8d8-632a-47c6-adf3-b7beec0fef5d" providerId="AD" clId="Web-{B5B032AF-C5E0-D6AE-5B67-613480772D08}" dt="2020-11-30T14:01:47.075" v="519" actId="20577"/>
          <ac:spMkLst>
            <pc:docMk/>
            <pc:sldMk cId="24720129" sldId="282"/>
            <ac:spMk id="3" creationId="{00000000-0000-0000-0000-000000000000}"/>
          </ac:spMkLst>
        </pc:spChg>
      </pc:sldChg>
      <pc:sldChg chg="addSp modSp">
        <pc:chgData name="Jane Harvey, Head at Staples Road Primary" userId="S::head@staplesroad.essex.sch.uk::b177b8d8-632a-47c6-adf3-b7beec0fef5d" providerId="AD" clId="Web-{B5B032AF-C5E0-D6AE-5B67-613480772D08}" dt="2020-11-30T12:38:43.394" v="254" actId="20577"/>
        <pc:sldMkLst>
          <pc:docMk/>
          <pc:sldMk cId="1512755219" sldId="285"/>
        </pc:sldMkLst>
        <pc:spChg chg="mod">
          <ac:chgData name="Jane Harvey, Head at Staples Road Primary" userId="S::head@staplesroad.essex.sch.uk::b177b8d8-632a-47c6-adf3-b7beec0fef5d" providerId="AD" clId="Web-{B5B032AF-C5E0-D6AE-5B67-613480772D08}" dt="2020-11-30T12:34:48.970" v="193" actId="20577"/>
          <ac:spMkLst>
            <pc:docMk/>
            <pc:sldMk cId="1512755219" sldId="285"/>
            <ac:spMk id="3" creationId="{00000000-0000-0000-0000-000000000000}"/>
          </ac:spMkLst>
        </pc:spChg>
        <pc:spChg chg="add mod">
          <ac:chgData name="Jane Harvey, Head at Staples Road Primary" userId="S::head@staplesroad.essex.sch.uk::b177b8d8-632a-47c6-adf3-b7beec0fef5d" providerId="AD" clId="Web-{B5B032AF-C5E0-D6AE-5B67-613480772D08}" dt="2020-11-30T12:38:43.394" v="254" actId="20577"/>
          <ac:spMkLst>
            <pc:docMk/>
            <pc:sldMk cId="1512755219" sldId="285"/>
            <ac:spMk id="4" creationId="{64306B2C-3DD7-4242-BAFE-C021B983690B}"/>
          </ac:spMkLst>
        </pc:spChg>
      </pc:sldChg>
      <pc:sldChg chg="modSp">
        <pc:chgData name="Jane Harvey, Head at Staples Road Primary" userId="S::head@staplesroad.essex.sch.uk::b177b8d8-632a-47c6-adf3-b7beec0fef5d" providerId="AD" clId="Web-{B5B032AF-C5E0-D6AE-5B67-613480772D08}" dt="2020-11-30T14:05:04.482" v="562" actId="20577"/>
        <pc:sldMkLst>
          <pc:docMk/>
          <pc:sldMk cId="932157137" sldId="286"/>
        </pc:sldMkLst>
        <pc:spChg chg="mod">
          <ac:chgData name="Jane Harvey, Head at Staples Road Primary" userId="S::head@staplesroad.essex.sch.uk::b177b8d8-632a-47c6-adf3-b7beec0fef5d" providerId="AD" clId="Web-{B5B032AF-C5E0-D6AE-5B67-613480772D08}" dt="2020-11-30T14:03:32.653" v="535" actId="1076"/>
          <ac:spMkLst>
            <pc:docMk/>
            <pc:sldMk cId="932157137" sldId="286"/>
            <ac:spMk id="2" creationId="{00000000-0000-0000-0000-000000000000}"/>
          </ac:spMkLst>
        </pc:spChg>
        <pc:spChg chg="mod">
          <ac:chgData name="Jane Harvey, Head at Staples Road Primary" userId="S::head@staplesroad.essex.sch.uk::b177b8d8-632a-47c6-adf3-b7beec0fef5d" providerId="AD" clId="Web-{B5B032AF-C5E0-D6AE-5B67-613480772D08}" dt="2020-11-30T14:05:04.482" v="562" actId="20577"/>
          <ac:spMkLst>
            <pc:docMk/>
            <pc:sldMk cId="932157137" sldId="286"/>
            <ac:spMk id="4" creationId="{00000000-0000-0000-0000-000000000000}"/>
          </ac:spMkLst>
        </pc:spChg>
      </pc:sldChg>
      <pc:sldChg chg="delSp modSp">
        <pc:chgData name="Jane Harvey, Head at Staples Road Primary" userId="S::head@staplesroad.essex.sch.uk::b177b8d8-632a-47c6-adf3-b7beec0fef5d" providerId="AD" clId="Web-{B5B032AF-C5E0-D6AE-5B67-613480772D08}" dt="2020-11-30T14:17:16.170" v="709" actId="1076"/>
        <pc:sldMkLst>
          <pc:docMk/>
          <pc:sldMk cId="1135962303" sldId="288"/>
        </pc:sldMkLst>
        <pc:spChg chg="del mod">
          <ac:chgData name="Jane Harvey, Head at Staples Road Primary" userId="S::head@staplesroad.essex.sch.uk::b177b8d8-632a-47c6-adf3-b7beec0fef5d" providerId="AD" clId="Web-{B5B032AF-C5E0-D6AE-5B67-613480772D08}" dt="2020-11-30T14:10:19.560" v="601"/>
          <ac:spMkLst>
            <pc:docMk/>
            <pc:sldMk cId="1135962303" sldId="288"/>
            <ac:spMk id="2" creationId="{00000000-0000-0000-0000-000000000000}"/>
          </ac:spMkLst>
        </pc:spChg>
        <pc:spChg chg="mod">
          <ac:chgData name="Jane Harvey, Head at Staples Road Primary" userId="S::head@staplesroad.essex.sch.uk::b177b8d8-632a-47c6-adf3-b7beec0fef5d" providerId="AD" clId="Web-{B5B032AF-C5E0-D6AE-5B67-613480772D08}" dt="2020-11-30T14:17:16.170" v="709" actId="1076"/>
          <ac:spMkLst>
            <pc:docMk/>
            <pc:sldMk cId="1135962303" sldId="288"/>
            <ac:spMk id="4" creationId="{00000000-0000-0000-0000-000000000000}"/>
          </ac:spMkLst>
        </pc:spChg>
      </pc:sldChg>
      <pc:sldChg chg="addSp modSp new">
        <pc:chgData name="Jane Harvey, Head at Staples Road Primary" userId="S::head@staplesroad.essex.sch.uk::b177b8d8-632a-47c6-adf3-b7beec0fef5d" providerId="AD" clId="Web-{B5B032AF-C5E0-D6AE-5B67-613480772D08}" dt="2020-11-30T12:31:21.531" v="148" actId="20577"/>
        <pc:sldMkLst>
          <pc:docMk/>
          <pc:sldMk cId="1840726133" sldId="289"/>
        </pc:sldMkLst>
        <pc:spChg chg="add mod">
          <ac:chgData name="Jane Harvey, Head at Staples Road Primary" userId="S::head@staplesroad.essex.sch.uk::b177b8d8-632a-47c6-adf3-b7beec0fef5d" providerId="AD" clId="Web-{B5B032AF-C5E0-D6AE-5B67-613480772D08}" dt="2020-11-30T12:31:21.531" v="148" actId="20577"/>
          <ac:spMkLst>
            <pc:docMk/>
            <pc:sldMk cId="1840726133" sldId="289"/>
            <ac:spMk id="2" creationId="{6973645F-4A2F-4B84-BF0F-4AC1A90969C2}"/>
          </ac:spMkLst>
        </pc:spChg>
      </pc:sldChg>
      <pc:sldChg chg="addSp modSp new">
        <pc:chgData name="Jane Harvey, Head at Staples Road Primary" userId="S::head@staplesroad.essex.sch.uk::b177b8d8-632a-47c6-adf3-b7beec0fef5d" providerId="AD" clId="Web-{B5B032AF-C5E0-D6AE-5B67-613480772D08}" dt="2020-11-30T13:54:33.934" v="442" actId="20577"/>
        <pc:sldMkLst>
          <pc:docMk/>
          <pc:sldMk cId="3468362296" sldId="290"/>
        </pc:sldMkLst>
        <pc:spChg chg="add mod">
          <ac:chgData name="Jane Harvey, Head at Staples Road Primary" userId="S::head@staplesroad.essex.sch.uk::b177b8d8-632a-47c6-adf3-b7beec0fef5d" providerId="AD" clId="Web-{B5B032AF-C5E0-D6AE-5B67-613480772D08}" dt="2020-11-30T13:54:33.934" v="442" actId="20577"/>
          <ac:spMkLst>
            <pc:docMk/>
            <pc:sldMk cId="3468362296" sldId="290"/>
            <ac:spMk id="2" creationId="{E6AF9CFC-99F3-4DA3-8394-DAFCAE02982A}"/>
          </ac:spMkLst>
        </pc:spChg>
      </pc:sldChg>
      <pc:sldChg chg="addSp modSp new">
        <pc:chgData name="Jane Harvey, Head at Staples Road Primary" userId="S::head@staplesroad.essex.sch.uk::b177b8d8-632a-47c6-adf3-b7beec0fef5d" providerId="AD" clId="Web-{B5B032AF-C5E0-D6AE-5B67-613480772D08}" dt="2020-11-30T13:55:14.356" v="461" actId="1076"/>
        <pc:sldMkLst>
          <pc:docMk/>
          <pc:sldMk cId="3641291122" sldId="291"/>
        </pc:sldMkLst>
        <pc:spChg chg="add mod">
          <ac:chgData name="Jane Harvey, Head at Staples Road Primary" userId="S::head@staplesroad.essex.sch.uk::b177b8d8-632a-47c6-adf3-b7beec0fef5d" providerId="AD" clId="Web-{B5B032AF-C5E0-D6AE-5B67-613480772D08}" dt="2020-11-30T13:55:14.356" v="461" actId="1076"/>
          <ac:spMkLst>
            <pc:docMk/>
            <pc:sldMk cId="3641291122" sldId="291"/>
            <ac:spMk id="2" creationId="{4821F3BD-8566-4601-BF0A-BDCF17AF259B}"/>
          </ac:spMkLst>
        </pc:spChg>
      </pc:sldChg>
      <pc:sldChg chg="addSp modSp new">
        <pc:chgData name="Jane Harvey, Head at Staples Road Primary" userId="S::head@staplesroad.essex.sch.uk::b177b8d8-632a-47c6-adf3-b7beec0fef5d" providerId="AD" clId="Web-{B5B032AF-C5E0-D6AE-5B67-613480772D08}" dt="2020-11-30T14:09:37.576" v="589" actId="20577"/>
        <pc:sldMkLst>
          <pc:docMk/>
          <pc:sldMk cId="858110919" sldId="292"/>
        </pc:sldMkLst>
        <pc:spChg chg="add mod">
          <ac:chgData name="Jane Harvey, Head at Staples Road Primary" userId="S::head@staplesroad.essex.sch.uk::b177b8d8-632a-47c6-adf3-b7beec0fef5d" providerId="AD" clId="Web-{B5B032AF-C5E0-D6AE-5B67-613480772D08}" dt="2020-11-30T14:09:37.576" v="589" actId="20577"/>
          <ac:spMkLst>
            <pc:docMk/>
            <pc:sldMk cId="858110919" sldId="292"/>
            <ac:spMk id="2" creationId="{D8883AD8-65F8-4317-B140-477FAA0CD201}"/>
          </ac:spMkLst>
        </pc:spChg>
      </pc:sldChg>
      <pc:sldChg chg="addSp modSp new">
        <pc:chgData name="Jane Harvey, Head at Staples Road Primary" userId="S::head@staplesroad.essex.sch.uk::b177b8d8-632a-47c6-adf3-b7beec0fef5d" providerId="AD" clId="Web-{B5B032AF-C5E0-D6AE-5B67-613480772D08}" dt="2020-11-30T14:17:22.764" v="710" actId="14100"/>
        <pc:sldMkLst>
          <pc:docMk/>
          <pc:sldMk cId="525130235" sldId="293"/>
        </pc:sldMkLst>
        <pc:spChg chg="add mod">
          <ac:chgData name="Jane Harvey, Head at Staples Road Primary" userId="S::head@staplesroad.essex.sch.uk::b177b8d8-632a-47c6-adf3-b7beec0fef5d" providerId="AD" clId="Web-{B5B032AF-C5E0-D6AE-5B67-613480772D08}" dt="2020-11-30T14:17:22.764" v="710" actId="14100"/>
          <ac:spMkLst>
            <pc:docMk/>
            <pc:sldMk cId="525130235" sldId="293"/>
            <ac:spMk id="2" creationId="{30453736-0D4F-40D1-8E8C-2D11D181DAD6}"/>
          </ac:spMkLst>
        </pc:spChg>
      </pc:sldChg>
    </pc:docChg>
  </pc:docChgLst>
  <pc:docChgLst>
    <pc:chgData name="Jane Harvey, Head at Staples Road Primary" userId="S::head@staplesroad.essex.sch.uk::b177b8d8-632a-47c6-adf3-b7beec0fef5d" providerId="AD" clId="Web-{C936CC9E-7570-0DEB-C6C0-CD6303756AC6}"/>
    <pc:docChg chg="modSld">
      <pc:chgData name="Jane Harvey, Head at Staples Road Primary" userId="S::head@staplesroad.essex.sch.uk::b177b8d8-632a-47c6-adf3-b7beec0fef5d" providerId="AD" clId="Web-{C936CC9E-7570-0DEB-C6C0-CD6303756AC6}" dt="2020-12-01T17:15:16.220" v="14" actId="20577"/>
      <pc:docMkLst>
        <pc:docMk/>
      </pc:docMkLst>
      <pc:sldChg chg="modSp">
        <pc:chgData name="Jane Harvey, Head at Staples Road Primary" userId="S::head@staplesroad.essex.sch.uk::b177b8d8-632a-47c6-adf3-b7beec0fef5d" providerId="AD" clId="Web-{C936CC9E-7570-0DEB-C6C0-CD6303756AC6}" dt="2020-12-01T17:15:14.829" v="12" actId="20577"/>
        <pc:sldMkLst>
          <pc:docMk/>
          <pc:sldMk cId="2451047350" sldId="270"/>
        </pc:sldMkLst>
        <pc:spChg chg="mod">
          <ac:chgData name="Jane Harvey, Head at Staples Road Primary" userId="S::head@staplesroad.essex.sch.uk::b177b8d8-632a-47c6-adf3-b7beec0fef5d" providerId="AD" clId="Web-{C936CC9E-7570-0DEB-C6C0-CD6303756AC6}" dt="2020-12-01T17:15:14.829" v="12" actId="20577"/>
          <ac:spMkLst>
            <pc:docMk/>
            <pc:sldMk cId="2451047350" sldId="270"/>
            <ac:spMk id="3" creationId="{00000000-0000-0000-0000-000000000000}"/>
          </ac:spMkLst>
        </pc:spChg>
      </pc:sldChg>
    </pc:docChg>
  </pc:docChgLst>
  <pc:docChgLst>
    <pc:chgData name="Steph Bussell" userId="S::sbussell@staplesroad.essex.sch.uk::9a2645e1-d675-4a38-990e-ecfc1b09a6e5" providerId="AD" clId="Web-{09E3B062-FF87-7101-04F7-510FE046A73F}"/>
    <pc:docChg chg="modSld">
      <pc:chgData name="Steph Bussell" userId="S::sbussell@staplesroad.essex.sch.uk::9a2645e1-d675-4a38-990e-ecfc1b09a6e5" providerId="AD" clId="Web-{09E3B062-FF87-7101-04F7-510FE046A73F}" dt="2020-12-11T12:02:25.868" v="14"/>
      <pc:docMkLst>
        <pc:docMk/>
      </pc:docMkLst>
      <pc:sldChg chg="delSp delAnim">
        <pc:chgData name="Steph Bussell" userId="S::sbussell@staplesroad.essex.sch.uk::9a2645e1-d675-4a38-990e-ecfc1b09a6e5" providerId="AD" clId="Web-{09E3B062-FF87-7101-04F7-510FE046A73F}" dt="2020-12-11T12:01:33.898" v="1"/>
        <pc:sldMkLst>
          <pc:docMk/>
          <pc:sldMk cId="503059299" sldId="256"/>
        </pc:sldMkLst>
        <pc:picChg chg="del">
          <ac:chgData name="Steph Bussell" userId="S::sbussell@staplesroad.essex.sch.uk::9a2645e1-d675-4a38-990e-ecfc1b09a6e5" providerId="AD" clId="Web-{09E3B062-FF87-7101-04F7-510FE046A73F}" dt="2020-12-11T12:01:33.898" v="1"/>
          <ac:picMkLst>
            <pc:docMk/>
            <pc:sldMk cId="503059299" sldId="256"/>
            <ac:picMk id="9" creationId="{00000000-0000-0000-0000-000000000000}"/>
          </ac:picMkLst>
        </pc:picChg>
      </pc:sldChg>
      <pc:sldChg chg="delSp delAnim">
        <pc:chgData name="Steph Bussell" userId="S::sbussell@staplesroad.essex.sch.uk::9a2645e1-d675-4a38-990e-ecfc1b09a6e5" providerId="AD" clId="Web-{09E3B062-FF87-7101-04F7-510FE046A73F}" dt="2020-12-11T12:01:52.367" v="5"/>
        <pc:sldMkLst>
          <pc:docMk/>
          <pc:sldMk cId="1772920337" sldId="257"/>
        </pc:sldMkLst>
        <pc:picChg chg="del">
          <ac:chgData name="Steph Bussell" userId="S::sbussell@staplesroad.essex.sch.uk::9a2645e1-d675-4a38-990e-ecfc1b09a6e5" providerId="AD" clId="Web-{09E3B062-FF87-7101-04F7-510FE046A73F}" dt="2020-12-11T12:01:52.367" v="5"/>
          <ac:picMkLst>
            <pc:docMk/>
            <pc:sldMk cId="1772920337" sldId="257"/>
            <ac:picMk id="9" creationId="{00000000-0000-0000-0000-000000000000}"/>
          </ac:picMkLst>
        </pc:picChg>
      </pc:sldChg>
      <pc:sldChg chg="delSp delAnim">
        <pc:chgData name="Steph Bussell" userId="S::sbussell@staplesroad.essex.sch.uk::9a2645e1-d675-4a38-990e-ecfc1b09a6e5" providerId="AD" clId="Web-{09E3B062-FF87-7101-04F7-510FE046A73F}" dt="2020-12-11T12:01:59.477" v="7"/>
        <pc:sldMkLst>
          <pc:docMk/>
          <pc:sldMk cId="3178823652" sldId="258"/>
        </pc:sldMkLst>
        <pc:picChg chg="del">
          <ac:chgData name="Steph Bussell" userId="S::sbussell@staplesroad.essex.sch.uk::9a2645e1-d675-4a38-990e-ecfc1b09a6e5" providerId="AD" clId="Web-{09E3B062-FF87-7101-04F7-510FE046A73F}" dt="2020-12-11T12:01:59.477" v="7"/>
          <ac:picMkLst>
            <pc:docMk/>
            <pc:sldMk cId="3178823652" sldId="258"/>
            <ac:picMk id="6" creationId="{00000000-0000-0000-0000-000000000000}"/>
          </ac:picMkLst>
        </pc:picChg>
      </pc:sldChg>
      <pc:sldChg chg="delSp delAnim">
        <pc:chgData name="Steph Bussell" userId="S::sbussell@staplesroad.essex.sch.uk::9a2645e1-d675-4a38-990e-ecfc1b09a6e5" providerId="AD" clId="Web-{09E3B062-FF87-7101-04F7-510FE046A73F}" dt="2020-12-11T12:01:56.430" v="6"/>
        <pc:sldMkLst>
          <pc:docMk/>
          <pc:sldMk cId="4271859632" sldId="260"/>
        </pc:sldMkLst>
        <pc:picChg chg="del">
          <ac:chgData name="Steph Bussell" userId="S::sbussell@staplesroad.essex.sch.uk::9a2645e1-d675-4a38-990e-ecfc1b09a6e5" providerId="AD" clId="Web-{09E3B062-FF87-7101-04F7-510FE046A73F}" dt="2020-12-11T12:01:56.430" v="6"/>
          <ac:picMkLst>
            <pc:docMk/>
            <pc:sldMk cId="4271859632" sldId="260"/>
            <ac:picMk id="6" creationId="{00000000-0000-0000-0000-000000000000}"/>
          </ac:picMkLst>
        </pc:picChg>
      </pc:sldChg>
      <pc:sldChg chg="delSp delAnim">
        <pc:chgData name="Steph Bussell" userId="S::sbussell@staplesroad.essex.sch.uk::9a2645e1-d675-4a38-990e-ecfc1b09a6e5" providerId="AD" clId="Web-{09E3B062-FF87-7101-04F7-510FE046A73F}" dt="2020-12-11T12:02:25.868" v="14"/>
        <pc:sldMkLst>
          <pc:docMk/>
          <pc:sldMk cId="2477918512" sldId="267"/>
        </pc:sldMkLst>
        <pc:picChg chg="del">
          <ac:chgData name="Steph Bussell" userId="S::sbussell@staplesroad.essex.sch.uk::9a2645e1-d675-4a38-990e-ecfc1b09a6e5" providerId="AD" clId="Web-{09E3B062-FF87-7101-04F7-510FE046A73F}" dt="2020-12-11T12:02:25.868" v="14"/>
          <ac:picMkLst>
            <pc:docMk/>
            <pc:sldMk cId="2477918512" sldId="267"/>
            <ac:picMk id="7" creationId="{00000000-0000-0000-0000-000000000000}"/>
          </ac:picMkLst>
        </pc:picChg>
      </pc:sldChg>
      <pc:sldChg chg="delSp delAnim">
        <pc:chgData name="Steph Bussell" userId="S::sbussell@staplesroad.essex.sch.uk::9a2645e1-d675-4a38-990e-ecfc1b09a6e5" providerId="AD" clId="Web-{09E3B062-FF87-7101-04F7-510FE046A73F}" dt="2020-12-11T12:01:29.867" v="0"/>
        <pc:sldMkLst>
          <pc:docMk/>
          <pc:sldMk cId="2451047350" sldId="270"/>
        </pc:sldMkLst>
        <pc:picChg chg="del">
          <ac:chgData name="Steph Bussell" userId="S::sbussell@staplesroad.essex.sch.uk::9a2645e1-d675-4a38-990e-ecfc1b09a6e5" providerId="AD" clId="Web-{09E3B062-FF87-7101-04F7-510FE046A73F}" dt="2020-12-11T12:01:29.867" v="0"/>
          <ac:picMkLst>
            <pc:docMk/>
            <pc:sldMk cId="2451047350" sldId="270"/>
            <ac:picMk id="7" creationId="{00000000-0000-0000-0000-000000000000}"/>
          </ac:picMkLst>
        </pc:picChg>
      </pc:sldChg>
      <pc:sldChg chg="delSp delAnim">
        <pc:chgData name="Steph Bussell" userId="S::sbussell@staplesroad.essex.sch.uk::9a2645e1-d675-4a38-990e-ecfc1b09a6e5" providerId="AD" clId="Web-{09E3B062-FF87-7101-04F7-510FE046A73F}" dt="2020-12-11T12:01:44.961" v="3"/>
        <pc:sldMkLst>
          <pc:docMk/>
          <pc:sldMk cId="521126632" sldId="271"/>
        </pc:sldMkLst>
        <pc:picChg chg="del">
          <ac:chgData name="Steph Bussell" userId="S::sbussell@staplesroad.essex.sch.uk::9a2645e1-d675-4a38-990e-ecfc1b09a6e5" providerId="AD" clId="Web-{09E3B062-FF87-7101-04F7-510FE046A73F}" dt="2020-12-11T12:01:44.961" v="3"/>
          <ac:picMkLst>
            <pc:docMk/>
            <pc:sldMk cId="521126632" sldId="271"/>
            <ac:picMk id="12" creationId="{00000000-0000-0000-0000-000000000000}"/>
          </ac:picMkLst>
        </pc:picChg>
      </pc:sldChg>
      <pc:sldChg chg="delSp delAnim">
        <pc:chgData name="Steph Bussell" userId="S::sbussell@staplesroad.essex.sch.uk::9a2645e1-d675-4a38-990e-ecfc1b09a6e5" providerId="AD" clId="Web-{09E3B062-FF87-7101-04F7-510FE046A73F}" dt="2020-12-11T12:02:02.852" v="8"/>
        <pc:sldMkLst>
          <pc:docMk/>
          <pc:sldMk cId="1425232675" sldId="273"/>
        </pc:sldMkLst>
        <pc:picChg chg="del">
          <ac:chgData name="Steph Bussell" userId="S::sbussell@staplesroad.essex.sch.uk::9a2645e1-d675-4a38-990e-ecfc1b09a6e5" providerId="AD" clId="Web-{09E3B062-FF87-7101-04F7-510FE046A73F}" dt="2020-12-11T12:02:02.852" v="8"/>
          <ac:picMkLst>
            <pc:docMk/>
            <pc:sldMk cId="1425232675" sldId="273"/>
            <ac:picMk id="3" creationId="{00000000-0000-0000-0000-000000000000}"/>
          </ac:picMkLst>
        </pc:picChg>
      </pc:sldChg>
      <pc:sldChg chg="delSp delAnim">
        <pc:chgData name="Steph Bussell" userId="S::sbussell@staplesroad.essex.sch.uk::9a2645e1-d675-4a38-990e-ecfc1b09a6e5" providerId="AD" clId="Web-{09E3B062-FF87-7101-04F7-510FE046A73F}" dt="2020-12-11T12:02:08.992" v="9"/>
        <pc:sldMkLst>
          <pc:docMk/>
          <pc:sldMk cId="2815676294" sldId="275"/>
        </pc:sldMkLst>
        <pc:picChg chg="del">
          <ac:chgData name="Steph Bussell" userId="S::sbussell@staplesroad.essex.sch.uk::9a2645e1-d675-4a38-990e-ecfc1b09a6e5" providerId="AD" clId="Web-{09E3B062-FF87-7101-04F7-510FE046A73F}" dt="2020-12-11T12:02:08.992" v="9"/>
          <ac:picMkLst>
            <pc:docMk/>
            <pc:sldMk cId="2815676294" sldId="275"/>
            <ac:picMk id="3" creationId="{00000000-0000-0000-0000-000000000000}"/>
          </ac:picMkLst>
        </pc:picChg>
      </pc:sldChg>
      <pc:sldChg chg="delSp delAnim">
        <pc:chgData name="Steph Bussell" userId="S::sbussell@staplesroad.essex.sch.uk::9a2645e1-d675-4a38-990e-ecfc1b09a6e5" providerId="AD" clId="Web-{09E3B062-FF87-7101-04F7-510FE046A73F}" dt="2020-12-11T12:02:15.836" v="11"/>
        <pc:sldMkLst>
          <pc:docMk/>
          <pc:sldMk cId="3695014966" sldId="276"/>
        </pc:sldMkLst>
        <pc:picChg chg="del">
          <ac:chgData name="Steph Bussell" userId="S::sbussell@staplesroad.essex.sch.uk::9a2645e1-d675-4a38-990e-ecfc1b09a6e5" providerId="AD" clId="Web-{09E3B062-FF87-7101-04F7-510FE046A73F}" dt="2020-12-11T12:02:15.836" v="11"/>
          <ac:picMkLst>
            <pc:docMk/>
            <pc:sldMk cId="3695014966" sldId="276"/>
            <ac:picMk id="4" creationId="{00000000-0000-0000-0000-000000000000}"/>
          </ac:picMkLst>
        </pc:picChg>
      </pc:sldChg>
      <pc:sldChg chg="delSp delAnim">
        <pc:chgData name="Steph Bussell" userId="S::sbussell@staplesroad.essex.sch.uk::9a2645e1-d675-4a38-990e-ecfc1b09a6e5" providerId="AD" clId="Web-{09E3B062-FF87-7101-04F7-510FE046A73F}" dt="2020-12-11T12:02:19.039" v="12"/>
        <pc:sldMkLst>
          <pc:docMk/>
          <pc:sldMk cId="3369900080" sldId="279"/>
        </pc:sldMkLst>
        <pc:picChg chg="del">
          <ac:chgData name="Steph Bussell" userId="S::sbussell@staplesroad.essex.sch.uk::9a2645e1-d675-4a38-990e-ecfc1b09a6e5" providerId="AD" clId="Web-{09E3B062-FF87-7101-04F7-510FE046A73F}" dt="2020-12-11T12:02:19.039" v="12"/>
          <ac:picMkLst>
            <pc:docMk/>
            <pc:sldMk cId="3369900080" sldId="279"/>
            <ac:picMk id="4" creationId="{00000000-0000-0000-0000-000000000000}"/>
          </ac:picMkLst>
        </pc:picChg>
      </pc:sldChg>
      <pc:sldChg chg="delSp delAnim">
        <pc:chgData name="Steph Bussell" userId="S::sbussell@staplesroad.essex.sch.uk::9a2645e1-d675-4a38-990e-ecfc1b09a6e5" providerId="AD" clId="Web-{09E3B062-FF87-7101-04F7-510FE046A73F}" dt="2020-12-11T12:02:12.102" v="10"/>
        <pc:sldMkLst>
          <pc:docMk/>
          <pc:sldMk cId="906164094" sldId="280"/>
        </pc:sldMkLst>
        <pc:picChg chg="del">
          <ac:chgData name="Steph Bussell" userId="S::sbussell@staplesroad.essex.sch.uk::9a2645e1-d675-4a38-990e-ecfc1b09a6e5" providerId="AD" clId="Web-{09E3B062-FF87-7101-04F7-510FE046A73F}" dt="2020-12-11T12:02:12.102" v="10"/>
          <ac:picMkLst>
            <pc:docMk/>
            <pc:sldMk cId="906164094" sldId="280"/>
            <ac:picMk id="4" creationId="{00000000-0000-0000-0000-000000000000}"/>
          </ac:picMkLst>
        </pc:picChg>
      </pc:sldChg>
      <pc:sldChg chg="delSp delAnim">
        <pc:chgData name="Steph Bussell" userId="S::sbussell@staplesroad.essex.sch.uk::9a2645e1-d675-4a38-990e-ecfc1b09a6e5" providerId="AD" clId="Web-{09E3B062-FF87-7101-04F7-510FE046A73F}" dt="2020-12-11T12:01:37.805" v="2"/>
        <pc:sldMkLst>
          <pc:docMk/>
          <pc:sldMk cId="3020229132" sldId="281"/>
        </pc:sldMkLst>
        <pc:picChg chg="del">
          <ac:chgData name="Steph Bussell" userId="S::sbussell@staplesroad.essex.sch.uk::9a2645e1-d675-4a38-990e-ecfc1b09a6e5" providerId="AD" clId="Web-{09E3B062-FF87-7101-04F7-510FE046A73F}" dt="2020-12-11T12:01:37.805" v="2"/>
          <ac:picMkLst>
            <pc:docMk/>
            <pc:sldMk cId="3020229132" sldId="281"/>
            <ac:picMk id="8" creationId="{00000000-0000-0000-0000-000000000000}"/>
          </ac:picMkLst>
        </pc:picChg>
      </pc:sldChg>
      <pc:sldChg chg="delSp delAnim">
        <pc:chgData name="Steph Bussell" userId="S::sbussell@staplesroad.essex.sch.uk::9a2645e1-d675-4a38-990e-ecfc1b09a6e5" providerId="AD" clId="Web-{09E3B062-FF87-7101-04F7-510FE046A73F}" dt="2020-12-11T12:02:22.305" v="13"/>
        <pc:sldMkLst>
          <pc:docMk/>
          <pc:sldMk cId="24720129" sldId="282"/>
        </pc:sldMkLst>
        <pc:picChg chg="del">
          <ac:chgData name="Steph Bussell" userId="S::sbussell@staplesroad.essex.sch.uk::9a2645e1-d675-4a38-990e-ecfc1b09a6e5" providerId="AD" clId="Web-{09E3B062-FF87-7101-04F7-510FE046A73F}" dt="2020-12-11T12:02:22.305" v="13"/>
          <ac:picMkLst>
            <pc:docMk/>
            <pc:sldMk cId="24720129" sldId="282"/>
            <ac:picMk id="4" creationId="{00000000-0000-0000-0000-000000000000}"/>
          </ac:picMkLst>
        </pc:picChg>
      </pc:sldChg>
      <pc:sldChg chg="delSp delAnim">
        <pc:chgData name="Steph Bussell" userId="S::sbussell@staplesroad.essex.sch.uk::9a2645e1-d675-4a38-990e-ecfc1b09a6e5" providerId="AD" clId="Web-{09E3B062-FF87-7101-04F7-510FE046A73F}" dt="2020-12-11T12:01:48.570" v="4"/>
        <pc:sldMkLst>
          <pc:docMk/>
          <pc:sldMk cId="1512755219" sldId="285"/>
        </pc:sldMkLst>
        <pc:picChg chg="del">
          <ac:chgData name="Steph Bussell" userId="S::sbussell@staplesroad.essex.sch.uk::9a2645e1-d675-4a38-990e-ecfc1b09a6e5" providerId="AD" clId="Web-{09E3B062-FF87-7101-04F7-510FE046A73F}" dt="2020-12-11T12:01:48.570" v="4"/>
          <ac:picMkLst>
            <pc:docMk/>
            <pc:sldMk cId="1512755219" sldId="285"/>
            <ac:picMk id="9" creationId="{00000000-0000-0000-0000-000000000000}"/>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FA5F276-2AC9-4545-9403-C7422152C90A}" type="datetimeFigureOut">
              <a:rPr lang="en-GB" smtClean="0"/>
              <a:t>11/12/2020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AD7AB8-81E0-412E-84FB-D0CEED7680DA}" type="slidenum">
              <a:rPr lang="en-GB" smtClean="0"/>
              <a:t>‹#›</a:t>
            </a:fld>
            <a:endParaRPr lang="en-GB"/>
          </a:p>
        </p:txBody>
      </p:sp>
    </p:spTree>
    <p:extLst>
      <p:ext uri="{BB962C8B-B14F-4D97-AF65-F5344CB8AC3E}">
        <p14:creationId xmlns:p14="http://schemas.microsoft.com/office/powerpoint/2010/main" val="25565410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A5F276-2AC9-4545-9403-C7422152C90A}" type="datetimeFigureOut">
              <a:rPr lang="en-GB" smtClean="0"/>
              <a:t>11/12/2020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AD7AB8-81E0-412E-84FB-D0CEED7680DA}" type="slidenum">
              <a:rPr lang="en-GB" smtClean="0"/>
              <a:t>‹#›</a:t>
            </a:fld>
            <a:endParaRPr lang="en-GB"/>
          </a:p>
        </p:txBody>
      </p:sp>
    </p:spTree>
    <p:extLst>
      <p:ext uri="{BB962C8B-B14F-4D97-AF65-F5344CB8AC3E}">
        <p14:creationId xmlns:p14="http://schemas.microsoft.com/office/powerpoint/2010/main" val="32613180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FA5F276-2AC9-4545-9403-C7422152C90A}" type="datetimeFigureOut">
              <a:rPr lang="en-GB" smtClean="0"/>
              <a:t>11/12/2020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AD7AB8-81E0-412E-84FB-D0CEED7680DA}" type="slidenum">
              <a:rPr lang="en-GB" smtClean="0"/>
              <a:t>‹#›</a:t>
            </a:fld>
            <a:endParaRPr lang="en-GB"/>
          </a:p>
        </p:txBody>
      </p:sp>
    </p:spTree>
    <p:extLst>
      <p:ext uri="{BB962C8B-B14F-4D97-AF65-F5344CB8AC3E}">
        <p14:creationId xmlns:p14="http://schemas.microsoft.com/office/powerpoint/2010/main" val="16562666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FA5F276-2AC9-4545-9403-C7422152C90A}" type="datetimeFigureOut">
              <a:rPr lang="en-GB" smtClean="0"/>
              <a:t>11/12/2020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AD7AB8-81E0-412E-84FB-D0CEED7680DA}" type="slidenum">
              <a:rPr lang="en-GB" smtClean="0"/>
              <a:t>‹#›</a:t>
            </a:fld>
            <a:endParaRPr lang="en-GB"/>
          </a:p>
        </p:txBody>
      </p:sp>
    </p:spTree>
    <p:extLst>
      <p:ext uri="{BB962C8B-B14F-4D97-AF65-F5344CB8AC3E}">
        <p14:creationId xmlns:p14="http://schemas.microsoft.com/office/powerpoint/2010/main" val="34155652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FA5F276-2AC9-4545-9403-C7422152C90A}" type="datetimeFigureOut">
              <a:rPr lang="en-GB" smtClean="0"/>
              <a:t>11/12/2020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6AD7AB8-81E0-412E-84FB-D0CEED7680DA}" type="slidenum">
              <a:rPr lang="en-GB" smtClean="0"/>
              <a:t>‹#›</a:t>
            </a:fld>
            <a:endParaRPr lang="en-GB"/>
          </a:p>
        </p:txBody>
      </p:sp>
    </p:spTree>
    <p:extLst>
      <p:ext uri="{BB962C8B-B14F-4D97-AF65-F5344CB8AC3E}">
        <p14:creationId xmlns:p14="http://schemas.microsoft.com/office/powerpoint/2010/main" val="21956224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FA5F276-2AC9-4545-9403-C7422152C90A}" type="datetimeFigureOut">
              <a:rPr lang="en-GB" smtClean="0"/>
              <a:t>11/12/2020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6AD7AB8-81E0-412E-84FB-D0CEED7680DA}" type="slidenum">
              <a:rPr lang="en-GB" smtClean="0"/>
              <a:t>‹#›</a:t>
            </a:fld>
            <a:endParaRPr lang="en-GB"/>
          </a:p>
        </p:txBody>
      </p:sp>
    </p:spTree>
    <p:extLst>
      <p:ext uri="{BB962C8B-B14F-4D97-AF65-F5344CB8AC3E}">
        <p14:creationId xmlns:p14="http://schemas.microsoft.com/office/powerpoint/2010/main" val="6960754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A5F276-2AC9-4545-9403-C7422152C90A}" type="datetimeFigureOut">
              <a:rPr lang="en-GB" smtClean="0"/>
              <a:t>11/12/2020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6AD7AB8-81E0-412E-84FB-D0CEED7680DA}" type="slidenum">
              <a:rPr lang="en-GB" smtClean="0"/>
              <a:t>‹#›</a:t>
            </a:fld>
            <a:endParaRPr lang="en-GB"/>
          </a:p>
        </p:txBody>
      </p:sp>
    </p:spTree>
    <p:extLst>
      <p:ext uri="{BB962C8B-B14F-4D97-AF65-F5344CB8AC3E}">
        <p14:creationId xmlns:p14="http://schemas.microsoft.com/office/powerpoint/2010/main" val="18292284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FA5F276-2AC9-4545-9403-C7422152C90A}" type="datetimeFigureOut">
              <a:rPr lang="en-GB" smtClean="0"/>
              <a:t>11/12/2020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AD7AB8-81E0-412E-84FB-D0CEED7680DA}" type="slidenum">
              <a:rPr lang="en-GB" smtClean="0"/>
              <a:t>‹#›</a:t>
            </a:fld>
            <a:endParaRPr lang="en-GB"/>
          </a:p>
        </p:txBody>
      </p:sp>
    </p:spTree>
    <p:extLst>
      <p:ext uri="{BB962C8B-B14F-4D97-AF65-F5344CB8AC3E}">
        <p14:creationId xmlns:p14="http://schemas.microsoft.com/office/powerpoint/2010/main" val="34211081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FA5F276-2AC9-4545-9403-C7422152C90A}" type="datetimeFigureOut">
              <a:rPr lang="en-GB" smtClean="0"/>
              <a:t>11/12/2020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AD7AB8-81E0-412E-84FB-D0CEED7680DA}" type="slidenum">
              <a:rPr lang="en-GB" smtClean="0"/>
              <a:t>‹#›</a:t>
            </a:fld>
            <a:endParaRPr lang="en-GB"/>
          </a:p>
        </p:txBody>
      </p:sp>
    </p:spTree>
    <p:extLst>
      <p:ext uri="{BB962C8B-B14F-4D97-AF65-F5344CB8AC3E}">
        <p14:creationId xmlns:p14="http://schemas.microsoft.com/office/powerpoint/2010/main" val="4183188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A5F276-2AC9-4545-9403-C7422152C90A}" type="datetimeFigureOut">
              <a:rPr lang="en-GB" smtClean="0"/>
              <a:t>11/12/2020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AD7AB8-81E0-412E-84FB-D0CEED7680DA}" type="slidenum">
              <a:rPr lang="en-GB" smtClean="0"/>
              <a:t>‹#›</a:t>
            </a:fld>
            <a:endParaRPr lang="en-GB"/>
          </a:p>
        </p:txBody>
      </p:sp>
    </p:spTree>
    <p:extLst>
      <p:ext uri="{BB962C8B-B14F-4D97-AF65-F5344CB8AC3E}">
        <p14:creationId xmlns:p14="http://schemas.microsoft.com/office/powerpoint/2010/main" val="19037643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A5F276-2AC9-4545-9403-C7422152C90A}" type="datetimeFigureOut">
              <a:rPr lang="en-GB" smtClean="0"/>
              <a:t>11/12/2020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AD7AB8-81E0-412E-84FB-D0CEED7680DA}" type="slidenum">
              <a:rPr lang="en-GB" smtClean="0"/>
              <a:t>‹#›</a:t>
            </a:fld>
            <a:endParaRPr lang="en-GB"/>
          </a:p>
        </p:txBody>
      </p:sp>
    </p:spTree>
    <p:extLst>
      <p:ext uri="{BB962C8B-B14F-4D97-AF65-F5344CB8AC3E}">
        <p14:creationId xmlns:p14="http://schemas.microsoft.com/office/powerpoint/2010/main" val="32208649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A5F276-2AC9-4545-9403-C7422152C90A}" type="datetimeFigureOut">
              <a:rPr lang="en-GB" smtClean="0"/>
              <a:t>11/12/2020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AD7AB8-81E0-412E-84FB-D0CEED7680DA}" type="slidenum">
              <a:rPr lang="en-GB" smtClean="0"/>
              <a:t>‹#›</a:t>
            </a:fld>
            <a:endParaRPr lang="en-GB"/>
          </a:p>
        </p:txBody>
      </p:sp>
    </p:spTree>
    <p:extLst>
      <p:ext uri="{BB962C8B-B14F-4D97-AF65-F5344CB8AC3E}">
        <p14:creationId xmlns:p14="http://schemas.microsoft.com/office/powerpoint/2010/main" val="42510152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www.gov.uk/government/publications/relationships-education-relationships-and-sex-education-rse-and-health-education"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5320" y="532402"/>
            <a:ext cx="10515600" cy="4351338"/>
          </a:xfrm>
        </p:spPr>
        <p:txBody>
          <a:bodyPr vert="horz" lIns="91440" tIns="45720" rIns="91440" bIns="45720" rtlCol="0" anchor="t">
            <a:normAutofit/>
          </a:bodyPr>
          <a:lstStyle/>
          <a:p>
            <a:pPr marL="0" indent="0">
              <a:buNone/>
            </a:pPr>
            <a:r>
              <a:rPr lang="en-GB" sz="4400" dirty="0">
                <a:latin typeface="Broadway"/>
              </a:rPr>
              <a:t>Relationships and Sex Education (RSE)</a:t>
            </a:r>
          </a:p>
          <a:p>
            <a:pPr marL="0" indent="0">
              <a:buNone/>
            </a:pPr>
            <a:r>
              <a:rPr lang="en-GB" sz="4400" dirty="0">
                <a:latin typeface="Broadway" panose="04040905080B02020502" pitchFamily="82" charset="0"/>
              </a:rPr>
              <a:t>New Requirements</a:t>
            </a:r>
          </a:p>
          <a:p>
            <a:pPr marL="0" indent="0">
              <a:buNone/>
            </a:pPr>
            <a:r>
              <a:rPr lang="en-GB" sz="4400" dirty="0">
                <a:latin typeface="Broadway" panose="04040905080B02020502" pitchFamily="82" charset="0"/>
              </a:rPr>
              <a:t>2020</a:t>
            </a:r>
          </a:p>
          <a:p>
            <a:pPr marL="0" indent="0">
              <a:buNone/>
            </a:pPr>
            <a:endParaRPr lang="en-GB" dirty="0"/>
          </a:p>
        </p:txBody>
      </p:sp>
      <p:pic>
        <p:nvPicPr>
          <p:cNvPr id="4" name="Picture 3"/>
          <p:cNvPicPr>
            <a:picLocks noChangeAspect="1"/>
          </p:cNvPicPr>
          <p:nvPr/>
        </p:nvPicPr>
        <p:blipFill>
          <a:blip r:embed="rId2"/>
          <a:stretch>
            <a:fillRect/>
          </a:stretch>
        </p:blipFill>
        <p:spPr>
          <a:xfrm>
            <a:off x="6801394" y="1408340"/>
            <a:ext cx="4902926" cy="4902926"/>
          </a:xfrm>
          <a:prstGeom prst="rect">
            <a:avLst/>
          </a:prstGeom>
        </p:spPr>
      </p:pic>
      <p:pic>
        <p:nvPicPr>
          <p:cNvPr id="5" name="Picture 4"/>
          <p:cNvPicPr>
            <a:picLocks noChangeAspect="1"/>
          </p:cNvPicPr>
          <p:nvPr/>
        </p:nvPicPr>
        <p:blipFill>
          <a:blip r:embed="rId3"/>
          <a:stretch>
            <a:fillRect/>
          </a:stretch>
        </p:blipFill>
        <p:spPr>
          <a:xfrm>
            <a:off x="383177" y="4509755"/>
            <a:ext cx="4927827" cy="2021673"/>
          </a:xfrm>
          <a:prstGeom prst="rect">
            <a:avLst/>
          </a:prstGeom>
        </p:spPr>
      </p:pic>
    </p:spTree>
    <p:extLst>
      <p:ext uri="{BB962C8B-B14F-4D97-AF65-F5344CB8AC3E}">
        <p14:creationId xmlns:p14="http://schemas.microsoft.com/office/powerpoint/2010/main" val="2451047350"/>
      </p:ext>
    </p:extLst>
  </p:cSld>
  <p:clrMapOvr>
    <a:masterClrMapping/>
  </p:clrMapOvr>
  <mc:AlternateContent xmlns:mc="http://schemas.openxmlformats.org/markup-compatibility/2006" xmlns:p14="http://schemas.microsoft.com/office/powerpoint/2010/main">
    <mc:Choice Requires="p14">
      <p:transition spd="slow" p14:dur="2000" advTm="22469"/>
    </mc:Choice>
    <mc:Fallback xmlns="">
      <p:transition spd="slow" advTm="2246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77780"/>
            <a:ext cx="9144000" cy="1019946"/>
          </a:xfrm>
        </p:spPr>
        <p:txBody>
          <a:bodyPr/>
          <a:lstStyle/>
          <a:p>
            <a:r>
              <a:rPr lang="en-GB" b="1" dirty="0">
                <a:solidFill>
                  <a:srgbClr val="7030A0"/>
                </a:solidFill>
                <a:latin typeface="Broadway" panose="04040905080B02020502" pitchFamily="82" charset="0"/>
              </a:rPr>
              <a:t>Why teach PHSE?</a:t>
            </a:r>
          </a:p>
        </p:txBody>
      </p:sp>
      <p:sp>
        <p:nvSpPr>
          <p:cNvPr id="3" name="Subtitle 2"/>
          <p:cNvSpPr>
            <a:spLocks noGrp="1"/>
          </p:cNvSpPr>
          <p:nvPr>
            <p:ph type="subTitle" idx="1"/>
          </p:nvPr>
        </p:nvSpPr>
        <p:spPr>
          <a:xfrm>
            <a:off x="309457" y="1567543"/>
            <a:ext cx="10916920" cy="3115491"/>
          </a:xfrm>
        </p:spPr>
        <p:txBody>
          <a:bodyPr vert="horz" lIns="91440" tIns="45720" rIns="91440" bIns="45720" rtlCol="0" anchor="t">
            <a:noAutofit/>
          </a:bodyPr>
          <a:lstStyle/>
          <a:p>
            <a:r>
              <a:rPr lang="en-GB" sz="3200" dirty="0">
                <a:solidFill>
                  <a:srgbClr val="FF0000"/>
                </a:solidFill>
              </a:rPr>
              <a:t>Personal, Social, Health and Economic (PSHE) education is a school subject through which pupils develop the knowledge, skills and attributes they need to manage their lives, now and in the future. </a:t>
            </a:r>
            <a:endParaRPr lang="en-GB">
              <a:cs typeface="Calibri"/>
            </a:endParaRPr>
          </a:p>
        </p:txBody>
      </p:sp>
      <p:pic>
        <p:nvPicPr>
          <p:cNvPr id="4" name="Picture 3"/>
          <p:cNvPicPr>
            <a:picLocks noChangeAspect="1"/>
          </p:cNvPicPr>
          <p:nvPr/>
        </p:nvPicPr>
        <p:blipFill>
          <a:blip r:embed="rId3"/>
          <a:stretch>
            <a:fillRect/>
          </a:stretch>
        </p:blipFill>
        <p:spPr>
          <a:xfrm>
            <a:off x="9596437" y="4421369"/>
            <a:ext cx="2143125" cy="2143125"/>
          </a:xfrm>
          <a:prstGeom prst="rect">
            <a:avLst/>
          </a:prstGeom>
        </p:spPr>
      </p:pic>
      <p:sp>
        <p:nvSpPr>
          <p:cNvPr id="5" name="TextBox 4">
            <a:extLst>
              <a:ext uri="{FF2B5EF4-FFF2-40B4-BE49-F238E27FC236}">
                <a16:creationId xmlns:a16="http://schemas.microsoft.com/office/drawing/2014/main" id="{85CC7CEF-DD74-4E8E-B8D9-F95C64AA09A3}"/>
              </a:ext>
            </a:extLst>
          </p:cNvPr>
          <p:cNvSpPr txBox="1"/>
          <p:nvPr/>
        </p:nvSpPr>
        <p:spPr>
          <a:xfrm>
            <a:off x="596900" y="3750733"/>
            <a:ext cx="8511116" cy="25757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dirty="0">
                <a:solidFill>
                  <a:srgbClr val="FF0000"/>
                </a:solidFill>
              </a:rPr>
              <a:t>It</a:t>
            </a:r>
            <a:r>
              <a:rPr lang="en-GB" sz="3200" dirty="0">
                <a:solidFill>
                  <a:srgbClr val="FF0000"/>
                </a:solidFill>
                <a:ea typeface="+mn-lt"/>
                <a:cs typeface="+mn-lt"/>
              </a:rPr>
              <a:t> helps children and young people to stay healthy and safe, while preparing them to make the most of life and work. When taught well, PSHE education also helps pupils to achieve their academic potential. </a:t>
            </a:r>
            <a:endParaRPr lang="en-GB" sz="3200" dirty="0">
              <a:ea typeface="+mn-lt"/>
              <a:cs typeface="+mn-lt"/>
            </a:endParaRPr>
          </a:p>
        </p:txBody>
      </p:sp>
    </p:spTree>
    <p:custDataLst>
      <p:tags r:id="rId1"/>
    </p:custDataLst>
    <p:extLst>
      <p:ext uri="{BB962C8B-B14F-4D97-AF65-F5344CB8AC3E}">
        <p14:creationId xmlns:p14="http://schemas.microsoft.com/office/powerpoint/2010/main" val="503059299"/>
      </p:ext>
    </p:extLst>
  </p:cSld>
  <p:clrMapOvr>
    <a:masterClrMapping/>
  </p:clrMapOvr>
  <mc:AlternateContent xmlns:mc="http://schemas.openxmlformats.org/markup-compatibility/2006" xmlns:p14="http://schemas.microsoft.com/office/powerpoint/2010/main">
    <mc:Choice Requires="p14">
      <p:transition spd="slow" p14:dur="2000" advTm="30984"/>
    </mc:Choice>
    <mc:Fallback xmlns="">
      <p:transition spd="slow" advTm="3098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876" y="289862"/>
            <a:ext cx="10839995" cy="5877983"/>
          </a:xfrm>
        </p:spPr>
        <p:txBody>
          <a:bodyPr vert="horz" lIns="91440" tIns="45720" rIns="91440" bIns="45720" rtlCol="0" anchor="t">
            <a:noAutofit/>
          </a:bodyPr>
          <a:lstStyle/>
          <a:p>
            <a:pPr marL="0" indent="0">
              <a:buNone/>
            </a:pPr>
            <a:r>
              <a:rPr lang="en-GB" b="1" dirty="0">
                <a:solidFill>
                  <a:schemeClr val="accent1"/>
                </a:solidFill>
                <a:latin typeface="Comic Sans MS"/>
              </a:rPr>
              <a:t>As part of our work in PSHE we learn about families, growing up, our growing and changing bodies and how to look after them.</a:t>
            </a:r>
          </a:p>
          <a:p>
            <a:pPr marL="0" indent="0">
              <a:buNone/>
            </a:pPr>
            <a:endParaRPr lang="en-GB" b="1" dirty="0">
              <a:solidFill>
                <a:schemeClr val="accent1"/>
              </a:solidFill>
              <a:latin typeface="Comic Sans MS"/>
            </a:endParaRPr>
          </a:p>
          <a:p>
            <a:pPr>
              <a:buFont typeface="Wingdings" panose="020B0604020202020204" pitchFamily="34" charset="0"/>
              <a:buChar char="Ø"/>
            </a:pPr>
            <a:r>
              <a:rPr lang="en-GB" sz="2600" dirty="0">
                <a:latin typeface="Comic Sans MS"/>
              </a:rPr>
              <a:t>A very important part of the work will be to make sure all the children understand that the parts of their bodies under their pants and vest are private. We learn about trusted adults to talk to and how to get help.</a:t>
            </a:r>
          </a:p>
          <a:p>
            <a:pPr marL="0" indent="0">
              <a:buNone/>
            </a:pPr>
            <a:endParaRPr lang="en-GB" sz="2600" dirty="0">
              <a:latin typeface="Comic Sans MS"/>
            </a:endParaRPr>
          </a:p>
          <a:p>
            <a:pPr>
              <a:buFont typeface="Wingdings" panose="020B0604020202020204" pitchFamily="34" charset="0"/>
              <a:buChar char="Ø"/>
            </a:pPr>
            <a:r>
              <a:rPr lang="en-GB" sz="2600" dirty="0">
                <a:latin typeface="Comic Sans MS"/>
              </a:rPr>
              <a:t>We learn about how our bodies change as we get older and how to manage these changes and keep our bodies clean and healthy.</a:t>
            </a:r>
            <a:endParaRPr lang="en-GB" sz="2600">
              <a:latin typeface="Calibri" panose="020F0502020204030204"/>
              <a:cs typeface="Calibri" panose="020F0502020204030204"/>
            </a:endParaRPr>
          </a:p>
          <a:p>
            <a:pPr marL="0" indent="0">
              <a:buNone/>
            </a:pPr>
            <a:endParaRPr lang="en-GB" sz="2600" dirty="0">
              <a:latin typeface="Comic Sans MS"/>
            </a:endParaRPr>
          </a:p>
          <a:p>
            <a:pPr>
              <a:buFont typeface="Wingdings" panose="020B0604020202020204" pitchFamily="34" charset="0"/>
              <a:buChar char="Ø"/>
            </a:pPr>
            <a:r>
              <a:rPr lang="en-GB" sz="2600" dirty="0">
                <a:latin typeface="Comic Sans MS"/>
              </a:rPr>
              <a:t>Children will also think about how their friendships and responsibilities might change as they get older, how their feelings and emotions might change and how to ask for help if they need it.</a:t>
            </a:r>
            <a:endParaRPr lang="en-GB" sz="2600">
              <a:latin typeface="Calibri" panose="020F0502020204030204"/>
              <a:cs typeface="Calibri" panose="020F0502020204030204"/>
            </a:endParaRPr>
          </a:p>
          <a:p>
            <a:pPr marL="0" indent="0">
              <a:buNone/>
            </a:pPr>
            <a:endParaRPr lang="en-GB" dirty="0">
              <a:latin typeface="Comic Sans MS"/>
            </a:endParaRPr>
          </a:p>
          <a:p>
            <a:pPr marL="0" indent="0">
              <a:buNone/>
            </a:pPr>
            <a:endParaRPr lang="en-GB" sz="2000" dirty="0">
              <a:latin typeface="Comic Sans MS" panose="030F0702030302020204" pitchFamily="66" charset="0"/>
            </a:endParaRPr>
          </a:p>
        </p:txBody>
      </p:sp>
    </p:spTree>
    <p:extLst>
      <p:ext uri="{BB962C8B-B14F-4D97-AF65-F5344CB8AC3E}">
        <p14:creationId xmlns:p14="http://schemas.microsoft.com/office/powerpoint/2010/main" val="3020229132"/>
      </p:ext>
    </p:extLst>
  </p:cSld>
  <p:clrMapOvr>
    <a:masterClrMapping/>
  </p:clrMapOvr>
  <mc:AlternateContent xmlns:mc="http://schemas.openxmlformats.org/markup-compatibility/2006" xmlns:p14="http://schemas.microsoft.com/office/powerpoint/2010/main">
    <mc:Choice Requires="p14">
      <p:transition spd="slow" p14:dur="2000" advTm="79436"/>
    </mc:Choice>
    <mc:Fallback xmlns="">
      <p:transition spd="slow" advTm="79436"/>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973645F-4A2F-4B84-BF0F-4AC1A90969C2}"/>
              </a:ext>
            </a:extLst>
          </p:cNvPr>
          <p:cNvSpPr txBox="1"/>
          <p:nvPr/>
        </p:nvSpPr>
        <p:spPr>
          <a:xfrm>
            <a:off x="491067" y="469900"/>
            <a:ext cx="11019366" cy="569386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Ø"/>
            </a:pPr>
            <a:r>
              <a:rPr lang="en-GB" sz="2600" dirty="0">
                <a:latin typeface="Comic Sans MS"/>
              </a:rPr>
              <a:t>Children will also learn about how babies are made and born and about how parents in all families love and care for their children.</a:t>
            </a:r>
            <a:endParaRPr lang="en-GB" sz="2600">
              <a:latin typeface="Comic Sans MS"/>
              <a:cs typeface="Calibri" panose="020F0502020204030204"/>
            </a:endParaRPr>
          </a:p>
          <a:p>
            <a:endParaRPr lang="en-GB" sz="2600" dirty="0">
              <a:latin typeface="Comic Sans MS"/>
            </a:endParaRPr>
          </a:p>
          <a:p>
            <a:r>
              <a:rPr lang="en-GB" sz="2600" dirty="0">
                <a:solidFill>
                  <a:schemeClr val="accent1"/>
                </a:solidFill>
                <a:latin typeface="Comic Sans MS"/>
              </a:rPr>
              <a:t>Most of this learning is part of Science, Relationships Education and Health Education which is (from September 2020) compulsory although parents have the choice to withdraw their child from ‘Sex Education’.  </a:t>
            </a:r>
            <a:endParaRPr lang="en-US" sz="2600">
              <a:solidFill>
                <a:schemeClr val="accent1"/>
              </a:solidFill>
              <a:latin typeface="Calibri" panose="020F0502020204030204"/>
              <a:cs typeface="Calibri"/>
            </a:endParaRPr>
          </a:p>
          <a:p>
            <a:endParaRPr lang="en-GB" sz="2600" dirty="0">
              <a:solidFill>
                <a:schemeClr val="accent1"/>
              </a:solidFill>
              <a:latin typeface="Comic Sans MS"/>
            </a:endParaRPr>
          </a:p>
          <a:p>
            <a:r>
              <a:rPr lang="en-GB" sz="2600" dirty="0">
                <a:solidFill>
                  <a:schemeClr val="accent1"/>
                </a:solidFill>
                <a:latin typeface="Comic Sans MS"/>
              </a:rPr>
              <a:t>Our school policy explains that this is learning about how human babies are made and born.  In Year 4, we teach that babies are made from a seed and an egg (but not how these join together). In Year 6, we teach about human sexual reproduction, how the sperm and egg join together and the ways babies are born.</a:t>
            </a:r>
            <a:endParaRPr lang="en-US" sz="2600">
              <a:solidFill>
                <a:schemeClr val="accent1"/>
              </a:solidFill>
              <a:cs typeface="Calibri"/>
            </a:endParaRPr>
          </a:p>
        </p:txBody>
      </p:sp>
    </p:spTree>
    <p:extLst>
      <p:ext uri="{BB962C8B-B14F-4D97-AF65-F5344CB8AC3E}">
        <p14:creationId xmlns:p14="http://schemas.microsoft.com/office/powerpoint/2010/main" val="18407261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2560" y="-3605"/>
            <a:ext cx="9144000" cy="1019946"/>
          </a:xfrm>
        </p:spPr>
        <p:txBody>
          <a:bodyPr/>
          <a:lstStyle/>
          <a:p>
            <a:r>
              <a:rPr lang="en-GB" b="1" dirty="0">
                <a:solidFill>
                  <a:srgbClr val="7030A0"/>
                </a:solidFill>
                <a:effectLst>
                  <a:outerShdw blurRad="38100" dist="38100" dir="2700000" algn="tl">
                    <a:srgbClr val="000000">
                      <a:alpha val="43137"/>
                    </a:srgbClr>
                  </a:outerShdw>
                </a:effectLst>
                <a:latin typeface="Broadway" panose="04040905080B02020502" pitchFamily="82" charset="0"/>
              </a:rPr>
              <a:t>It is our duty to:</a:t>
            </a:r>
          </a:p>
        </p:txBody>
      </p:sp>
      <p:sp>
        <p:nvSpPr>
          <p:cNvPr id="3" name="Subtitle 2"/>
          <p:cNvSpPr>
            <a:spLocks noGrp="1"/>
          </p:cNvSpPr>
          <p:nvPr>
            <p:ph type="subTitle" idx="1"/>
          </p:nvPr>
        </p:nvSpPr>
        <p:spPr>
          <a:xfrm>
            <a:off x="155575" y="1168741"/>
            <a:ext cx="10789920" cy="3115491"/>
          </a:xfrm>
        </p:spPr>
        <p:txBody>
          <a:bodyPr>
            <a:noAutofit/>
          </a:bodyPr>
          <a:lstStyle/>
          <a:p>
            <a:pPr marL="457200" indent="-457200">
              <a:buFont typeface="Wingdings" panose="05000000000000000000" pitchFamily="2" charset="2"/>
              <a:buChar char="ü"/>
            </a:pPr>
            <a:r>
              <a:rPr lang="en-GB" sz="3200" dirty="0"/>
              <a:t>Give pupils the knowledge that will enable them to make informed decisions about their wellbeing, health and relationships and to build their self-efficacy.</a:t>
            </a:r>
          </a:p>
          <a:p>
            <a:pPr marL="457200" indent="-457200">
              <a:buFont typeface="Wingdings" panose="05000000000000000000" pitchFamily="2" charset="2"/>
              <a:buChar char="ü"/>
            </a:pPr>
            <a:r>
              <a:rPr lang="en-GB" sz="3200" dirty="0"/>
              <a:t>Provide opportunities to put this knowledge into practice as they develop the capacity to make sound decisions when facing risks, challenges and complex contexts. </a:t>
            </a:r>
          </a:p>
          <a:p>
            <a:pPr marL="457200" indent="-457200">
              <a:buFont typeface="Wingdings" panose="05000000000000000000" pitchFamily="2" charset="2"/>
              <a:buChar char="ü"/>
            </a:pPr>
            <a:r>
              <a:rPr lang="en-GB" sz="3200" dirty="0"/>
              <a:t> develop their resilience, to know how and when to ask for help, and to know where to access support.</a:t>
            </a:r>
          </a:p>
          <a:p>
            <a:pPr marL="457200" indent="-457200">
              <a:buFont typeface="Wingdings" panose="05000000000000000000" pitchFamily="2" charset="2"/>
              <a:buChar char="ü"/>
            </a:pPr>
            <a:r>
              <a:rPr lang="en-GB" sz="3200" dirty="0"/>
              <a:t>Develop their spiritual, moral, social, cultural, mental</a:t>
            </a:r>
          </a:p>
          <a:p>
            <a:r>
              <a:rPr lang="en-GB" sz="3200" dirty="0"/>
              <a:t> and physical development.</a:t>
            </a:r>
          </a:p>
          <a:p>
            <a:r>
              <a:rPr lang="en-GB" sz="3200" dirty="0">
                <a:solidFill>
                  <a:srgbClr val="FF0000"/>
                </a:solidFill>
              </a:rPr>
              <a:t> </a:t>
            </a:r>
          </a:p>
        </p:txBody>
      </p:sp>
      <p:pic>
        <p:nvPicPr>
          <p:cNvPr id="4" name="Picture 3"/>
          <p:cNvPicPr>
            <a:picLocks noChangeAspect="1"/>
          </p:cNvPicPr>
          <p:nvPr/>
        </p:nvPicPr>
        <p:blipFill>
          <a:blip r:embed="rId3"/>
          <a:stretch>
            <a:fillRect/>
          </a:stretch>
        </p:blipFill>
        <p:spPr>
          <a:xfrm>
            <a:off x="10576560" y="5140235"/>
            <a:ext cx="1559243" cy="1559243"/>
          </a:xfrm>
          <a:prstGeom prst="rect">
            <a:avLst/>
          </a:prstGeom>
        </p:spPr>
      </p:pic>
      <p:sp>
        <p:nvSpPr>
          <p:cNvPr id="6" name="AutoShape 2" descr="PSHE / Online Safety / Global Citizenship Curriculum « Totley All Saints  Primary Schoo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4" descr="PSHE / Online Safety / Global Citizenship Curriculum « Totley All Saints  Primary Schoo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6" descr="PSHE / Online Safety / Global Citizenship Curriculum « Totley All Saints  Primary School"/>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custDataLst>
      <p:tags r:id="rId1"/>
    </p:custDataLst>
    <p:extLst>
      <p:ext uri="{BB962C8B-B14F-4D97-AF65-F5344CB8AC3E}">
        <p14:creationId xmlns:p14="http://schemas.microsoft.com/office/powerpoint/2010/main" val="521126632"/>
      </p:ext>
    </p:extLst>
  </p:cSld>
  <p:clrMapOvr>
    <a:masterClrMapping/>
  </p:clrMapOvr>
  <mc:AlternateContent xmlns:mc="http://schemas.openxmlformats.org/markup-compatibility/2006" xmlns:p14="http://schemas.microsoft.com/office/powerpoint/2010/main">
    <mc:Choice Requires="p14">
      <p:transition spd="slow" p14:dur="2000" advTm="39047"/>
    </mc:Choice>
    <mc:Fallback xmlns="">
      <p:transition spd="slow" advTm="3904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226" y="6978"/>
            <a:ext cx="10402389" cy="1019946"/>
          </a:xfrm>
        </p:spPr>
        <p:txBody>
          <a:bodyPr>
            <a:normAutofit fontScale="90000"/>
          </a:bodyPr>
          <a:lstStyle/>
          <a:p>
            <a:r>
              <a:rPr lang="en-GB" b="1" dirty="0">
                <a:solidFill>
                  <a:srgbClr val="7030A0"/>
                </a:solidFill>
                <a:effectLst>
                  <a:outerShdw blurRad="38100" dist="38100" dir="2700000" algn="tl">
                    <a:srgbClr val="000000">
                      <a:alpha val="43137"/>
                    </a:srgbClr>
                  </a:outerShdw>
                </a:effectLst>
                <a:latin typeface="Broadway" panose="04040905080B02020502" pitchFamily="82" charset="0"/>
              </a:rPr>
              <a:t>Is our planning relevant?</a:t>
            </a:r>
          </a:p>
        </p:txBody>
      </p:sp>
      <p:sp>
        <p:nvSpPr>
          <p:cNvPr id="3" name="Subtitle 2"/>
          <p:cNvSpPr>
            <a:spLocks noGrp="1"/>
          </p:cNvSpPr>
          <p:nvPr>
            <p:ph type="subTitle" idx="1"/>
          </p:nvPr>
        </p:nvSpPr>
        <p:spPr>
          <a:xfrm>
            <a:off x="155575" y="1168741"/>
            <a:ext cx="10789920" cy="3115491"/>
          </a:xfrm>
        </p:spPr>
        <p:txBody>
          <a:bodyPr vert="horz" lIns="91440" tIns="45720" rIns="91440" bIns="45720" rtlCol="0" anchor="t">
            <a:noAutofit/>
          </a:bodyPr>
          <a:lstStyle/>
          <a:p>
            <a:r>
              <a:rPr lang="en-GB" sz="3200" dirty="0"/>
              <a:t>Yes – At Staples Road we follow the Cambridgeshire Scheme of Work which is continually updated in line with current guidance.</a:t>
            </a:r>
          </a:p>
          <a:p>
            <a:endParaRPr lang="en-GB" sz="3200" dirty="0"/>
          </a:p>
          <a:p>
            <a:r>
              <a:rPr lang="en-GB" sz="3200" dirty="0"/>
              <a:t>We are also a member of the PSHE Association and receive regular updates and policy changes.</a:t>
            </a:r>
            <a:endParaRPr lang="en-GB" sz="3200" dirty="0">
              <a:cs typeface="Calibri"/>
            </a:endParaRPr>
          </a:p>
          <a:p>
            <a:endParaRPr lang="en-GB" sz="3200" dirty="0"/>
          </a:p>
        </p:txBody>
      </p:sp>
      <p:sp>
        <p:nvSpPr>
          <p:cNvPr id="6" name="AutoShape 2" descr="PSHE / Online Safety / Global Citizenship Curriculum « Totley All Saints  Primary Schoo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4" descr="PSHE / Online Safety / Global Citizenship Curriculum « Totley All Saints  Primary Schoo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6" descr="PSHE / Online Safety / Global Citizenship Curriculum « Totley All Saints  Primary School"/>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3"/>
          <a:stretch>
            <a:fillRect/>
          </a:stretch>
        </p:blipFill>
        <p:spPr>
          <a:xfrm>
            <a:off x="9173936" y="5140235"/>
            <a:ext cx="2857500" cy="1600200"/>
          </a:xfrm>
          <a:prstGeom prst="rect">
            <a:avLst/>
          </a:prstGeom>
        </p:spPr>
      </p:pic>
      <p:sp>
        <p:nvSpPr>
          <p:cNvPr id="4" name="TextBox 3">
            <a:extLst>
              <a:ext uri="{FF2B5EF4-FFF2-40B4-BE49-F238E27FC236}">
                <a16:creationId xmlns:a16="http://schemas.microsoft.com/office/drawing/2014/main" id="{64306B2C-3DD7-4242-BAFE-C021B983690B}"/>
              </a:ext>
            </a:extLst>
          </p:cNvPr>
          <p:cNvSpPr txBox="1"/>
          <p:nvPr/>
        </p:nvSpPr>
        <p:spPr>
          <a:xfrm>
            <a:off x="1369483" y="4597400"/>
            <a:ext cx="7854950" cy="233910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200" dirty="0">
                <a:ea typeface="+mn-lt"/>
                <a:cs typeface="+mn-lt"/>
              </a:rPr>
              <a:t>Our PSHE Co-ordinator also attends training courses that are relevant, enabling them to support staff and meet the needs of the children at SRPS. </a:t>
            </a:r>
          </a:p>
          <a:p>
            <a:pPr algn="l"/>
            <a:endParaRPr lang="en-GB" dirty="0">
              <a:cs typeface="Calibri"/>
            </a:endParaRPr>
          </a:p>
        </p:txBody>
      </p:sp>
    </p:spTree>
    <p:custDataLst>
      <p:tags r:id="rId1"/>
    </p:custDataLst>
    <p:extLst>
      <p:ext uri="{BB962C8B-B14F-4D97-AF65-F5344CB8AC3E}">
        <p14:creationId xmlns:p14="http://schemas.microsoft.com/office/powerpoint/2010/main" val="1512755219"/>
      </p:ext>
    </p:extLst>
  </p:cSld>
  <p:clrMapOvr>
    <a:masterClrMapping/>
  </p:clrMapOvr>
  <mc:AlternateContent xmlns:mc="http://schemas.openxmlformats.org/markup-compatibility/2006" xmlns:p14="http://schemas.microsoft.com/office/powerpoint/2010/main">
    <mc:Choice Requires="p14">
      <p:transition spd="slow" p14:dur="2000" advTm="38995"/>
    </mc:Choice>
    <mc:Fallback xmlns="">
      <p:transition spd="slow" advTm="3899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1000"/>
                                        <p:tgtEl>
                                          <p:spTgt spid="3">
                                            <p:txEl>
                                              <p:pRg st="2" end="2"/>
                                            </p:txEl>
                                          </p:spTgt>
                                        </p:tgtEl>
                                      </p:cBhvr>
                                    </p:animEffect>
                                    <p:anim calcmode="lin" valueType="num">
                                      <p:cBhvr>
                                        <p:cTn id="1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257" y="3330393"/>
            <a:ext cx="10515600" cy="1325563"/>
          </a:xfrm>
        </p:spPr>
        <p:txBody>
          <a:bodyPr/>
          <a:lstStyle/>
          <a:p>
            <a:r>
              <a:rPr lang="en-GB" b="1" u="sng" dirty="0">
                <a:solidFill>
                  <a:srgbClr val="7030A0"/>
                </a:solidFill>
                <a:effectLst>
                  <a:outerShdw blurRad="38100" dist="38100" dir="2700000" algn="tl">
                    <a:srgbClr val="000000">
                      <a:alpha val="43137"/>
                    </a:srgbClr>
                  </a:outerShdw>
                </a:effectLst>
                <a:latin typeface="Broadway" panose="04040905080B02020502" pitchFamily="82" charset="0"/>
              </a:rPr>
              <a:t>What’s new?</a:t>
            </a:r>
          </a:p>
        </p:txBody>
      </p:sp>
      <p:sp>
        <p:nvSpPr>
          <p:cNvPr id="3" name="Content Placeholder 2"/>
          <p:cNvSpPr>
            <a:spLocks noGrp="1"/>
          </p:cNvSpPr>
          <p:nvPr>
            <p:ph idx="1"/>
          </p:nvPr>
        </p:nvSpPr>
        <p:spPr>
          <a:xfrm>
            <a:off x="642256" y="4790893"/>
            <a:ext cx="10813869" cy="904513"/>
          </a:xfrm>
        </p:spPr>
        <p:txBody>
          <a:bodyPr vert="horz" lIns="91440" tIns="45720" rIns="91440" bIns="45720" rtlCol="0" anchor="t">
            <a:normAutofit fontScale="92500"/>
          </a:bodyPr>
          <a:lstStyle/>
          <a:p>
            <a:pPr marL="0" indent="0">
              <a:buNone/>
            </a:pPr>
            <a:r>
              <a:rPr lang="en-GB" dirty="0"/>
              <a:t>PSHE is now statutory for all schools however we were covering it anyway, but </a:t>
            </a:r>
            <a:r>
              <a:rPr lang="en-GB"/>
              <a:t>it must now include relationship education and health education.</a:t>
            </a:r>
          </a:p>
        </p:txBody>
      </p:sp>
      <p:sp>
        <p:nvSpPr>
          <p:cNvPr id="4" name="Title 1"/>
          <p:cNvSpPr txBox="1">
            <a:spLocks/>
          </p:cNvSpPr>
          <p:nvPr/>
        </p:nvSpPr>
        <p:spPr>
          <a:xfrm>
            <a:off x="642257" y="204016"/>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u="sng" dirty="0">
                <a:solidFill>
                  <a:srgbClr val="7030A0"/>
                </a:solidFill>
                <a:effectLst>
                  <a:outerShdw blurRad="38100" dist="38100" dir="2700000" algn="tl">
                    <a:srgbClr val="000000">
                      <a:alpha val="43137"/>
                    </a:srgbClr>
                  </a:outerShdw>
                </a:effectLst>
                <a:latin typeface="Broadway" panose="04040905080B02020502" pitchFamily="82" charset="0"/>
              </a:rPr>
              <a:t>What’s the same?</a:t>
            </a:r>
          </a:p>
        </p:txBody>
      </p:sp>
      <p:sp>
        <p:nvSpPr>
          <p:cNvPr id="5" name="Content Placeholder 2"/>
          <p:cNvSpPr txBox="1">
            <a:spLocks/>
          </p:cNvSpPr>
          <p:nvPr/>
        </p:nvSpPr>
        <p:spPr>
          <a:xfrm>
            <a:off x="642257" y="1376496"/>
            <a:ext cx="10515600" cy="2307229"/>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There are still 3 core themes taught:</a:t>
            </a:r>
          </a:p>
          <a:p>
            <a:pPr marL="0" indent="0">
              <a:buNone/>
            </a:pPr>
            <a:r>
              <a:rPr lang="en-GB" b="1" dirty="0">
                <a:solidFill>
                  <a:srgbClr val="00B050"/>
                </a:solidFill>
              </a:rPr>
              <a:t>CORE THEME 1: HEALTH AND WELLBEING </a:t>
            </a:r>
          </a:p>
          <a:p>
            <a:pPr marL="0" indent="0">
              <a:buNone/>
            </a:pPr>
            <a:r>
              <a:rPr lang="en-GB" b="1" dirty="0">
                <a:solidFill>
                  <a:srgbClr val="0070C0"/>
                </a:solidFill>
              </a:rPr>
              <a:t>CORE THEME 2: RELATIONSHIPS </a:t>
            </a:r>
          </a:p>
          <a:p>
            <a:pPr marL="0" indent="0">
              <a:buNone/>
            </a:pPr>
            <a:r>
              <a:rPr lang="en-GB" b="1" dirty="0">
                <a:solidFill>
                  <a:srgbClr val="FF0000"/>
                </a:solidFill>
              </a:rPr>
              <a:t>CORE THEME 3: LIVING IN THE WIDER WORLD</a:t>
            </a:r>
          </a:p>
        </p:txBody>
      </p:sp>
      <p:pic>
        <p:nvPicPr>
          <p:cNvPr id="6" name="Picture 5"/>
          <p:cNvPicPr>
            <a:picLocks noChangeAspect="1"/>
          </p:cNvPicPr>
          <p:nvPr/>
        </p:nvPicPr>
        <p:blipFill>
          <a:blip r:embed="rId3"/>
          <a:stretch>
            <a:fillRect/>
          </a:stretch>
        </p:blipFill>
        <p:spPr>
          <a:xfrm>
            <a:off x="8199392" y="465700"/>
            <a:ext cx="3520168" cy="2514406"/>
          </a:xfrm>
          <a:prstGeom prst="rect">
            <a:avLst/>
          </a:prstGeom>
        </p:spPr>
      </p:pic>
      <p:sp>
        <p:nvSpPr>
          <p:cNvPr id="8" name="TextBox 7"/>
          <p:cNvSpPr txBox="1"/>
          <p:nvPr/>
        </p:nvSpPr>
        <p:spPr>
          <a:xfrm>
            <a:off x="444137" y="6296297"/>
            <a:ext cx="9109353" cy="369332"/>
          </a:xfrm>
          <a:prstGeom prst="rect">
            <a:avLst/>
          </a:prstGeom>
          <a:noFill/>
        </p:spPr>
        <p:txBody>
          <a:bodyPr wrap="none" rtlCol="0">
            <a:spAutoFit/>
          </a:bodyPr>
          <a:lstStyle/>
          <a:p>
            <a:r>
              <a:rPr lang="en-GB" dirty="0">
                <a:latin typeface="Arial Black" panose="020B0A04020102020204" pitchFamily="34" charset="0"/>
              </a:rPr>
              <a:t>Relationships and Sex Education is compulsory for secondary schools.</a:t>
            </a:r>
          </a:p>
        </p:txBody>
      </p:sp>
    </p:spTree>
    <p:custDataLst>
      <p:tags r:id="rId1"/>
    </p:custDataLst>
    <p:extLst>
      <p:ext uri="{BB962C8B-B14F-4D97-AF65-F5344CB8AC3E}">
        <p14:creationId xmlns:p14="http://schemas.microsoft.com/office/powerpoint/2010/main" val="1772920337"/>
      </p:ext>
    </p:extLst>
  </p:cSld>
  <p:clrMapOvr>
    <a:masterClrMapping/>
  </p:clrMapOvr>
  <mc:AlternateContent xmlns:mc="http://schemas.openxmlformats.org/markup-compatibility/2006" xmlns:p14="http://schemas.microsoft.com/office/powerpoint/2010/main">
    <mc:Choice Requires="p14">
      <p:transition spd="slow" p14:dur="2000" advTm="52565"/>
    </mc:Choice>
    <mc:Fallback xmlns="">
      <p:transition spd="slow" advTm="5256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1000"/>
                                        <p:tgtEl>
                                          <p:spTgt spid="3">
                                            <p:txEl>
                                              <p:pRg st="0" end="0"/>
                                            </p:txEl>
                                          </p:spTgt>
                                        </p:tgtEl>
                                      </p:cBhvr>
                                    </p:animEffect>
                                    <p:anim calcmode="lin" valueType="num">
                                      <p:cBhvr>
                                        <p:cTn id="2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3250" y="264584"/>
            <a:ext cx="10515600" cy="1325563"/>
          </a:xfrm>
        </p:spPr>
        <p:txBody>
          <a:bodyPr>
            <a:normAutofit fontScale="90000"/>
          </a:bodyPr>
          <a:lstStyle/>
          <a:p>
            <a:r>
              <a:rPr lang="en-GB" b="1" dirty="0">
                <a:solidFill>
                  <a:srgbClr val="7030A0"/>
                </a:solidFill>
                <a:effectLst>
                  <a:outerShdw blurRad="38100" dist="38100" dir="2700000" algn="tl">
                    <a:srgbClr val="000000">
                      <a:alpha val="43137"/>
                    </a:srgbClr>
                  </a:outerShdw>
                </a:effectLst>
                <a:latin typeface="Broadway"/>
              </a:rPr>
              <a:t>Key Objectives in the 3 Core Areas:      </a:t>
            </a:r>
            <a:r>
              <a:rPr lang="en-GB" sz="3600" b="1" dirty="0">
                <a:solidFill>
                  <a:srgbClr val="7030A0"/>
                </a:solidFill>
                <a:effectLst>
                  <a:outerShdw blurRad="38100" dist="38100" dir="2700000" algn="tl">
                    <a:srgbClr val="000000">
                      <a:alpha val="43137"/>
                    </a:srgbClr>
                  </a:outerShdw>
                </a:effectLst>
                <a:latin typeface="Broadway"/>
              </a:rPr>
              <a:t>(same objectives for KS1 and KS2)</a:t>
            </a:r>
          </a:p>
        </p:txBody>
      </p:sp>
      <p:sp>
        <p:nvSpPr>
          <p:cNvPr id="3" name="Content Placeholder 2"/>
          <p:cNvSpPr>
            <a:spLocks noGrp="1"/>
          </p:cNvSpPr>
          <p:nvPr>
            <p:ph idx="1"/>
          </p:nvPr>
        </p:nvSpPr>
        <p:spPr>
          <a:xfrm>
            <a:off x="352697" y="1712081"/>
            <a:ext cx="4010297" cy="4740049"/>
          </a:xfrm>
          <a:solidFill>
            <a:srgbClr val="D0EBB3"/>
          </a:solidFill>
        </p:spPr>
        <p:txBody>
          <a:bodyPr>
            <a:normAutofit/>
          </a:bodyPr>
          <a:lstStyle/>
          <a:p>
            <a:pPr marL="0" indent="0">
              <a:buNone/>
            </a:pPr>
            <a:r>
              <a:rPr lang="en-GB" b="1" dirty="0">
                <a:solidFill>
                  <a:srgbClr val="00B050"/>
                </a:solidFill>
                <a:effectLst>
                  <a:outerShdw blurRad="38100" dist="38100" dir="2700000" algn="tl">
                    <a:srgbClr val="000000">
                      <a:alpha val="43137"/>
                    </a:srgbClr>
                  </a:outerShdw>
                </a:effectLst>
              </a:rPr>
              <a:t>Health and Wellbeing</a:t>
            </a:r>
          </a:p>
          <a:p>
            <a:pPr>
              <a:buFont typeface="Wingdings" panose="05000000000000000000" pitchFamily="2" charset="2"/>
              <a:buChar char="q"/>
            </a:pPr>
            <a:r>
              <a:rPr lang="en-GB" dirty="0"/>
              <a:t>Healthy lifestyles (physical wellbeing)</a:t>
            </a:r>
          </a:p>
          <a:p>
            <a:pPr>
              <a:buFont typeface="Wingdings" panose="05000000000000000000" pitchFamily="2" charset="2"/>
              <a:buChar char="q"/>
            </a:pPr>
            <a:r>
              <a:rPr lang="en-GB" dirty="0"/>
              <a:t>Mental health </a:t>
            </a:r>
          </a:p>
          <a:p>
            <a:pPr>
              <a:buFont typeface="Wingdings" panose="05000000000000000000" pitchFamily="2" charset="2"/>
              <a:buChar char="q"/>
            </a:pPr>
            <a:r>
              <a:rPr lang="en-GB" dirty="0"/>
              <a:t>Ourselves, growing and changing </a:t>
            </a:r>
          </a:p>
          <a:p>
            <a:pPr>
              <a:buFont typeface="Wingdings" panose="05000000000000000000" pitchFamily="2" charset="2"/>
              <a:buChar char="q"/>
            </a:pPr>
            <a:r>
              <a:rPr lang="en-GB" dirty="0"/>
              <a:t>Keeping safe </a:t>
            </a:r>
          </a:p>
          <a:p>
            <a:pPr>
              <a:buFont typeface="Wingdings" panose="05000000000000000000" pitchFamily="2" charset="2"/>
              <a:buChar char="q"/>
            </a:pPr>
            <a:r>
              <a:rPr lang="en-GB" dirty="0"/>
              <a:t>Drugs, alcohol and tobacco  </a:t>
            </a:r>
          </a:p>
        </p:txBody>
      </p:sp>
      <p:sp>
        <p:nvSpPr>
          <p:cNvPr id="4" name="Content Placeholder 2"/>
          <p:cNvSpPr txBox="1">
            <a:spLocks/>
          </p:cNvSpPr>
          <p:nvPr/>
        </p:nvSpPr>
        <p:spPr>
          <a:xfrm>
            <a:off x="4591929" y="1680331"/>
            <a:ext cx="3533168" cy="4740049"/>
          </a:xfrm>
          <a:prstGeom prst="rect">
            <a:avLst/>
          </a:prstGeom>
          <a:solidFill>
            <a:schemeClr val="accent1">
              <a:lumMod val="20000"/>
              <a:lumOff val="80000"/>
            </a:schemeClr>
          </a:solidFill>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b="1" dirty="0">
                <a:solidFill>
                  <a:srgbClr val="0070C0"/>
                </a:solidFill>
                <a:effectLst>
                  <a:outerShdw blurRad="38100" dist="38100" dir="2700000" algn="tl">
                    <a:srgbClr val="000000">
                      <a:alpha val="43137"/>
                    </a:srgbClr>
                  </a:outerShdw>
                </a:effectLst>
              </a:rPr>
              <a:t>Relationships</a:t>
            </a:r>
          </a:p>
          <a:p>
            <a:pPr>
              <a:buFont typeface="Wingdings" panose="05000000000000000000" pitchFamily="2" charset="2"/>
              <a:buChar char="q"/>
            </a:pPr>
            <a:r>
              <a:rPr lang="en-GB" dirty="0"/>
              <a:t>Families and close positive relationships </a:t>
            </a:r>
          </a:p>
          <a:p>
            <a:pPr>
              <a:buFont typeface="Wingdings" panose="05000000000000000000" pitchFamily="2" charset="2"/>
              <a:buChar char="q"/>
            </a:pPr>
            <a:r>
              <a:rPr lang="en-GB" dirty="0"/>
              <a:t> Caring Friendships</a:t>
            </a:r>
          </a:p>
          <a:p>
            <a:pPr>
              <a:buFont typeface="Wingdings" panose="05000000000000000000" pitchFamily="2" charset="2"/>
              <a:buChar char="q"/>
            </a:pPr>
            <a:r>
              <a:rPr lang="en-GB" dirty="0"/>
              <a:t>Managing hurtful behaviour and bullying </a:t>
            </a:r>
          </a:p>
          <a:p>
            <a:pPr>
              <a:buFont typeface="Wingdings" panose="05000000000000000000" pitchFamily="2" charset="2"/>
              <a:buChar char="q"/>
            </a:pPr>
            <a:r>
              <a:rPr lang="en-GB" dirty="0"/>
              <a:t>Safe/online relationships </a:t>
            </a:r>
          </a:p>
          <a:p>
            <a:pPr>
              <a:buFont typeface="Wingdings" panose="05000000000000000000" pitchFamily="2" charset="2"/>
              <a:buChar char="q"/>
            </a:pPr>
            <a:r>
              <a:rPr lang="en-GB" dirty="0"/>
              <a:t>Respecting self and others </a:t>
            </a:r>
          </a:p>
          <a:p>
            <a:pPr>
              <a:buFont typeface="Wingdings" panose="05000000000000000000" pitchFamily="2" charset="2"/>
              <a:buChar char="q"/>
            </a:pPr>
            <a:endParaRPr lang="en-GB" dirty="0"/>
          </a:p>
        </p:txBody>
      </p:sp>
      <p:sp>
        <p:nvSpPr>
          <p:cNvPr id="5" name="Content Placeholder 2"/>
          <p:cNvSpPr txBox="1">
            <a:spLocks/>
          </p:cNvSpPr>
          <p:nvPr/>
        </p:nvSpPr>
        <p:spPr>
          <a:xfrm>
            <a:off x="8345658" y="1648581"/>
            <a:ext cx="3489291" cy="4765009"/>
          </a:xfrm>
          <a:prstGeom prst="rect">
            <a:avLst/>
          </a:prstGeom>
          <a:solidFill>
            <a:srgbClr val="FFB7B7"/>
          </a:solidFill>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b="1" dirty="0">
                <a:solidFill>
                  <a:srgbClr val="FF0000"/>
                </a:solidFill>
                <a:effectLst>
                  <a:outerShdw blurRad="38100" dist="38100" dir="2700000" algn="tl">
                    <a:srgbClr val="000000">
                      <a:alpha val="43137"/>
                    </a:srgbClr>
                  </a:outerShdw>
                </a:effectLst>
              </a:rPr>
              <a:t>Living in the Wider World</a:t>
            </a:r>
          </a:p>
          <a:p>
            <a:pPr>
              <a:buFont typeface="Wingdings" panose="05000000000000000000" pitchFamily="2" charset="2"/>
              <a:buChar char="q"/>
            </a:pPr>
            <a:r>
              <a:rPr lang="en-GB" dirty="0"/>
              <a:t>Shared responsibilities </a:t>
            </a:r>
          </a:p>
          <a:p>
            <a:pPr>
              <a:buFont typeface="Wingdings" panose="05000000000000000000" pitchFamily="2" charset="2"/>
              <a:buChar char="q"/>
            </a:pPr>
            <a:r>
              <a:rPr lang="en-GB" dirty="0"/>
              <a:t>Communities</a:t>
            </a:r>
          </a:p>
          <a:p>
            <a:pPr>
              <a:buFont typeface="Wingdings" panose="05000000000000000000" pitchFamily="2" charset="2"/>
              <a:buChar char="q"/>
            </a:pPr>
            <a:r>
              <a:rPr lang="en-GB" dirty="0"/>
              <a:t>Media literacy &amp; digital resilience </a:t>
            </a:r>
          </a:p>
          <a:p>
            <a:pPr>
              <a:buFont typeface="Wingdings" panose="05000000000000000000" pitchFamily="2" charset="2"/>
              <a:buChar char="q"/>
            </a:pPr>
            <a:r>
              <a:rPr lang="en-GB" dirty="0"/>
              <a:t>Economic wellbeing: Money </a:t>
            </a:r>
          </a:p>
          <a:p>
            <a:pPr>
              <a:buFont typeface="Wingdings" panose="05000000000000000000" pitchFamily="2" charset="2"/>
              <a:buChar char="q"/>
            </a:pPr>
            <a:r>
              <a:rPr lang="en-GB" dirty="0"/>
              <a:t>Economic wellbeing: Aspirations, work and career </a:t>
            </a:r>
          </a:p>
          <a:p>
            <a:pPr>
              <a:buFont typeface="Wingdings" panose="05000000000000000000" pitchFamily="2" charset="2"/>
              <a:buChar char="q"/>
            </a:pPr>
            <a:endParaRPr lang="en-GB" dirty="0"/>
          </a:p>
        </p:txBody>
      </p:sp>
    </p:spTree>
    <p:extLst>
      <p:ext uri="{BB962C8B-B14F-4D97-AF65-F5344CB8AC3E}">
        <p14:creationId xmlns:p14="http://schemas.microsoft.com/office/powerpoint/2010/main" val="4271859632"/>
      </p:ext>
    </p:extLst>
  </p:cSld>
  <p:clrMapOvr>
    <a:masterClrMapping/>
  </p:clrMapOvr>
  <mc:AlternateContent xmlns:mc="http://schemas.openxmlformats.org/markup-compatibility/2006" xmlns:p14="http://schemas.microsoft.com/office/powerpoint/2010/main">
    <mc:Choice Requires="p14">
      <p:transition spd="slow" p14:dur="2000" advTm="96975"/>
    </mc:Choice>
    <mc:Fallback xmlns="">
      <p:transition spd="slow" advTm="9697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2167" y="118967"/>
            <a:ext cx="11273246" cy="976500"/>
          </a:xfrm>
        </p:spPr>
        <p:txBody>
          <a:bodyPr/>
          <a:lstStyle/>
          <a:p>
            <a:r>
              <a:rPr lang="en-GB" b="1" u="sng" dirty="0">
                <a:solidFill>
                  <a:srgbClr val="7030A0"/>
                </a:solidFill>
                <a:effectLst>
                  <a:outerShdw blurRad="38100" dist="38100" dir="2700000" algn="tl">
                    <a:srgbClr val="000000">
                      <a:alpha val="43137"/>
                    </a:srgbClr>
                  </a:outerShdw>
                </a:effectLst>
                <a:latin typeface="Broadway" panose="04040905080B02020502" pitchFamily="82" charset="0"/>
              </a:rPr>
              <a:t>WHAT ARE WE COVERING AT SRPS?</a:t>
            </a:r>
          </a:p>
        </p:txBody>
      </p:sp>
      <p:sp>
        <p:nvSpPr>
          <p:cNvPr id="3" name="Content Placeholder 2"/>
          <p:cNvSpPr>
            <a:spLocks noGrp="1"/>
          </p:cNvSpPr>
          <p:nvPr>
            <p:ph idx="1"/>
          </p:nvPr>
        </p:nvSpPr>
        <p:spPr>
          <a:xfrm>
            <a:off x="295880" y="3936260"/>
            <a:ext cx="11127377" cy="2184957"/>
          </a:xfrm>
        </p:spPr>
        <p:txBody>
          <a:bodyPr vert="horz" lIns="91440" tIns="45720" rIns="91440" bIns="45720" rtlCol="0" anchor="t">
            <a:normAutofit/>
          </a:bodyPr>
          <a:lstStyle/>
          <a:p>
            <a:pPr marL="0" indent="0">
              <a:buNone/>
            </a:pPr>
            <a:r>
              <a:rPr lang="en-GB" sz="3200"/>
              <a:t>Our planning provides a </a:t>
            </a:r>
            <a:r>
              <a:rPr lang="en-GB" sz="3200" dirty="0">
                <a:solidFill>
                  <a:schemeClr val="accent1"/>
                </a:solidFill>
              </a:rPr>
              <a:t>spiral curriculum</a:t>
            </a:r>
            <a:r>
              <a:rPr lang="en-GB" sz="3200" dirty="0"/>
              <a:t> to develop knowledge, skills and attributes, where prior learning is revisited, reinforced and extended year on year.  So if teachers can’t spend too much time on every objective, it’s OK as it is</a:t>
            </a:r>
            <a:r>
              <a:rPr lang="en-GB" sz="3200"/>
              <a:t> revisited in following years. </a:t>
            </a:r>
            <a:endParaRPr lang="en-GB" sz="3200">
              <a:cs typeface="Calibri"/>
            </a:endParaRPr>
          </a:p>
          <a:p>
            <a:pPr marL="0" indent="0">
              <a:buNone/>
            </a:pPr>
            <a:endParaRPr lang="en-GB" dirty="0"/>
          </a:p>
        </p:txBody>
      </p:sp>
      <p:sp>
        <p:nvSpPr>
          <p:cNvPr id="5" name="AutoShape 2" descr="Panic emoticon. Funny cartoon of a terrified emoticon , #spon, #emoticon, # Panic, #Funny, #terrified, #cartoon #ad | Funny emoticons, Emoticon faces,  New emoticon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TextBox 6"/>
          <p:cNvSpPr txBox="1"/>
          <p:nvPr/>
        </p:nvSpPr>
        <p:spPr>
          <a:xfrm>
            <a:off x="294285" y="1896937"/>
            <a:ext cx="8006970" cy="1077218"/>
          </a:xfrm>
          <a:prstGeom prst="rect">
            <a:avLst/>
          </a:prstGeom>
          <a:noFill/>
        </p:spPr>
        <p:txBody>
          <a:bodyPr wrap="square" lIns="91440" tIns="45720" rIns="91440" bIns="45720" rtlCol="0" anchor="t">
            <a:spAutoFit/>
          </a:bodyPr>
          <a:lstStyle/>
          <a:p>
            <a:r>
              <a:rPr lang="en-GB" sz="3200" dirty="0">
                <a:solidFill>
                  <a:srgbClr val="7030A0"/>
                </a:solidFill>
              </a:rPr>
              <a:t>We are choosing to cover two Learning Objectives of RSE.  One in year 4 and 6.</a:t>
            </a:r>
          </a:p>
        </p:txBody>
      </p:sp>
      <p:pic>
        <p:nvPicPr>
          <p:cNvPr id="8" name="Picture 8" descr="Diagram&#10;&#10;Description automatically generated">
            <a:extLst>
              <a:ext uri="{FF2B5EF4-FFF2-40B4-BE49-F238E27FC236}">
                <a16:creationId xmlns:a16="http://schemas.microsoft.com/office/drawing/2014/main" id="{3C0DA6DC-5C8A-42F2-8B52-74C9A22C1B62}"/>
              </a:ext>
            </a:extLst>
          </p:cNvPr>
          <p:cNvPicPr>
            <a:picLocks noChangeAspect="1"/>
          </p:cNvPicPr>
          <p:nvPr/>
        </p:nvPicPr>
        <p:blipFill>
          <a:blip r:embed="rId2"/>
          <a:stretch>
            <a:fillRect/>
          </a:stretch>
        </p:blipFill>
        <p:spPr>
          <a:xfrm>
            <a:off x="8723010" y="1022199"/>
            <a:ext cx="2886075" cy="2926745"/>
          </a:xfrm>
          <a:prstGeom prst="rect">
            <a:avLst/>
          </a:prstGeom>
        </p:spPr>
      </p:pic>
    </p:spTree>
    <p:extLst>
      <p:ext uri="{BB962C8B-B14F-4D97-AF65-F5344CB8AC3E}">
        <p14:creationId xmlns:p14="http://schemas.microsoft.com/office/powerpoint/2010/main" val="3178823652"/>
      </p:ext>
    </p:extLst>
  </p:cSld>
  <p:clrMapOvr>
    <a:masterClrMapping/>
  </p:clrMapOvr>
  <mc:AlternateContent xmlns:mc="http://schemas.openxmlformats.org/markup-compatibility/2006" xmlns:p14="http://schemas.microsoft.com/office/powerpoint/2010/main">
    <mc:Choice Requires="p14">
      <p:transition spd="slow" p14:dur="2000" advTm="63094"/>
    </mc:Choice>
    <mc:Fallback xmlns="">
      <p:transition spd="slow" advTm="6309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2428"/>
            <a:ext cx="11834949" cy="849721"/>
          </a:xfrm>
        </p:spPr>
        <p:txBody>
          <a:bodyPr>
            <a:noAutofit/>
          </a:bodyPr>
          <a:lstStyle/>
          <a:p>
            <a:r>
              <a:rPr lang="en-GB" sz="6000" b="1" dirty="0">
                <a:solidFill>
                  <a:srgbClr val="7030A0"/>
                </a:solidFill>
                <a:latin typeface="Broadway" panose="04040905080B02020502" pitchFamily="82" charset="0"/>
              </a:rPr>
              <a:t>What will happen at SRPS?</a:t>
            </a:r>
          </a:p>
        </p:txBody>
      </p:sp>
      <p:sp>
        <p:nvSpPr>
          <p:cNvPr id="5" name="TextBox 4"/>
          <p:cNvSpPr txBox="1"/>
          <p:nvPr/>
        </p:nvSpPr>
        <p:spPr>
          <a:xfrm>
            <a:off x="603310" y="1097280"/>
            <a:ext cx="10779277" cy="5324535"/>
          </a:xfrm>
          <a:prstGeom prst="rect">
            <a:avLst/>
          </a:prstGeom>
          <a:noFill/>
        </p:spPr>
        <p:txBody>
          <a:bodyPr wrap="square" lIns="91440" tIns="45720" rIns="91440" bIns="45720" rtlCol="0" anchor="t">
            <a:spAutoFit/>
          </a:bodyPr>
          <a:lstStyle/>
          <a:p>
            <a:pPr marL="457200" indent="-457200">
              <a:buFont typeface="Wingdings"/>
              <a:buChar char="v"/>
            </a:pPr>
            <a:r>
              <a:rPr lang="en-GB" sz="3200"/>
              <a:t>Every child has a right to feel accepted, valued and safe in school </a:t>
            </a:r>
            <a:r>
              <a:rPr lang="en-GB" sz="3200" dirty="0"/>
              <a:t>regardless of their gender, family background, religion, race or </a:t>
            </a:r>
            <a:r>
              <a:rPr lang="en-GB" sz="3200"/>
              <a:t>identity.</a:t>
            </a:r>
            <a:endParaRPr lang="en-GB" sz="3200" dirty="0">
              <a:cs typeface="Calibri"/>
            </a:endParaRPr>
          </a:p>
          <a:p>
            <a:pPr marL="457200" indent="-457200">
              <a:buFont typeface="Wingdings"/>
              <a:buChar char="v"/>
            </a:pPr>
            <a:r>
              <a:rPr lang="en-GB" sz="3200"/>
              <a:t>We will take steps to ensure that every child sees themselves and their families reflected in their school environment.</a:t>
            </a:r>
          </a:p>
          <a:p>
            <a:pPr marL="457200" indent="-457200">
              <a:buFont typeface="Wingdings"/>
              <a:buChar char="v"/>
            </a:pPr>
            <a:r>
              <a:rPr lang="en-GB" sz="3200"/>
              <a:t>Our curriculum includes a progression of skills and ideas from Reception to Year 6.</a:t>
            </a:r>
          </a:p>
          <a:p>
            <a:pPr marL="457200" indent="-457200">
              <a:buFont typeface="Wingdings"/>
              <a:buChar char="v"/>
            </a:pPr>
            <a:r>
              <a:rPr lang="en-GB" sz="3200"/>
              <a:t>Every child will usually receive their regular PSHE lessons from a </a:t>
            </a:r>
            <a:r>
              <a:rPr lang="en-GB" sz="3200" dirty="0"/>
              <a:t>teacher who knows them and their families.</a:t>
            </a:r>
            <a:endParaRPr lang="en-GB" sz="3200">
              <a:cs typeface="Calibri"/>
            </a:endParaRPr>
          </a:p>
          <a:p>
            <a:endParaRPr lang="en-GB" sz="3200" dirty="0">
              <a:solidFill>
                <a:srgbClr val="7030A0"/>
              </a:solidFill>
              <a:cs typeface="Calibri"/>
            </a:endParaRPr>
          </a:p>
          <a:p>
            <a:endParaRPr lang="en-GB" sz="2000" dirty="0"/>
          </a:p>
        </p:txBody>
      </p:sp>
    </p:spTree>
    <p:custDataLst>
      <p:tags r:id="rId1"/>
    </p:custDataLst>
    <p:extLst>
      <p:ext uri="{BB962C8B-B14F-4D97-AF65-F5344CB8AC3E}">
        <p14:creationId xmlns:p14="http://schemas.microsoft.com/office/powerpoint/2010/main" val="1425232675"/>
      </p:ext>
    </p:extLst>
  </p:cSld>
  <p:clrMapOvr>
    <a:masterClrMapping/>
  </p:clrMapOvr>
  <mc:AlternateContent xmlns:mc="http://schemas.openxmlformats.org/markup-compatibility/2006" xmlns:p14="http://schemas.microsoft.com/office/powerpoint/2010/main">
    <mc:Choice Requires="p14">
      <p:transition spd="slow" p14:dur="2000" advTm="101227"/>
    </mc:Choice>
    <mc:Fallback xmlns="">
      <p:transition spd="slow" advTm="10122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21F3BD-8566-4601-BF0A-BDCF17AF259B}"/>
              </a:ext>
            </a:extLst>
          </p:cNvPr>
          <p:cNvSpPr txBox="1"/>
          <p:nvPr/>
        </p:nvSpPr>
        <p:spPr>
          <a:xfrm>
            <a:off x="636210" y="926495"/>
            <a:ext cx="11318722" cy="5509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buFont typeface="Wingdings,Sans-Serif"/>
              <a:buChar char="v"/>
            </a:pPr>
            <a:r>
              <a:rPr lang="en-GB" sz="3200" dirty="0">
                <a:cs typeface="Calibri"/>
              </a:rPr>
              <a:t>Children at primary schools are taught about human sexual reproduction as part of ‘sex education’. There are many overlaps with the National Curriculum for science which includes teaching about sexual reproduction in animals. </a:t>
            </a:r>
            <a:r>
              <a:rPr lang="en-GB" sz="3200" dirty="0">
                <a:solidFill>
                  <a:srgbClr val="7030A0"/>
                </a:solidFill>
                <a:cs typeface="Calibri"/>
              </a:rPr>
              <a:t>Parents can ask for their child to be excused from teaching about human sexual reproduction at primary.</a:t>
            </a:r>
            <a:endParaRPr lang="en-GB" sz="3200" dirty="0">
              <a:ea typeface="+mn-lt"/>
              <a:cs typeface="+mn-lt"/>
            </a:endParaRPr>
          </a:p>
          <a:p>
            <a:endParaRPr lang="en-GB" sz="3200" dirty="0">
              <a:solidFill>
                <a:srgbClr val="7030A0"/>
              </a:solidFill>
              <a:cs typeface="Calibri"/>
            </a:endParaRPr>
          </a:p>
          <a:p>
            <a:pPr marL="457200" indent="-457200">
              <a:buFont typeface="Wingdings,Sans-Serif"/>
              <a:buChar char="v"/>
            </a:pPr>
            <a:r>
              <a:rPr lang="en-GB" sz="3200" dirty="0">
                <a:cs typeface="Calibri"/>
              </a:rPr>
              <a:t>Every child will be taught about their bodies and that they have the right to say what happens to their bodies as part of Relationships Education. This is to enable children to keep themselves safe from abuse and exploitation.</a:t>
            </a:r>
          </a:p>
        </p:txBody>
      </p:sp>
    </p:spTree>
    <p:extLst>
      <p:ext uri="{BB962C8B-B14F-4D97-AF65-F5344CB8AC3E}">
        <p14:creationId xmlns:p14="http://schemas.microsoft.com/office/powerpoint/2010/main" val="36412911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6AF9CFC-99F3-4DA3-8394-DAFCAE02982A}"/>
              </a:ext>
            </a:extLst>
          </p:cNvPr>
          <p:cNvSpPr txBox="1"/>
          <p:nvPr/>
        </p:nvSpPr>
        <p:spPr>
          <a:xfrm>
            <a:off x="466877" y="478971"/>
            <a:ext cx="11161485" cy="50167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buFont typeface="Wingdings"/>
              <a:buChar char="v"/>
            </a:pPr>
            <a:endParaRPr lang="en-GB" sz="3200" dirty="0">
              <a:solidFill>
                <a:srgbClr val="7030A0"/>
              </a:solidFill>
              <a:ea typeface="+mn-lt"/>
              <a:cs typeface="+mn-lt"/>
            </a:endParaRPr>
          </a:p>
          <a:p>
            <a:pPr marL="457200" indent="-457200">
              <a:buFont typeface="Wingdings"/>
              <a:buChar char="v"/>
            </a:pPr>
            <a:r>
              <a:rPr lang="en-GB" sz="3200" dirty="0">
                <a:ea typeface="+mn-lt"/>
                <a:cs typeface="+mn-lt"/>
              </a:rPr>
              <a:t>Every child will be taught about how their body and brain will change as they got older as part of Health Education. They will get timely information about puberty and how to manage it.</a:t>
            </a:r>
            <a:endParaRPr lang="en-US" sz="3200" dirty="0">
              <a:ea typeface="+mn-lt"/>
              <a:cs typeface="+mn-lt"/>
            </a:endParaRPr>
          </a:p>
          <a:p>
            <a:endParaRPr lang="en-GB" sz="3200" dirty="0">
              <a:ea typeface="+mn-lt"/>
              <a:cs typeface="+mn-lt"/>
            </a:endParaRPr>
          </a:p>
          <a:p>
            <a:pPr marL="457200" indent="-457200">
              <a:buFont typeface="Wingdings"/>
              <a:buChar char="v"/>
            </a:pPr>
            <a:r>
              <a:rPr lang="en-GB" sz="3200" dirty="0">
                <a:ea typeface="+mn-lt"/>
                <a:cs typeface="+mn-lt"/>
              </a:rPr>
              <a:t>Every child will explore attitudes, stereotypes and behaviour to build self-awareness and confidence.</a:t>
            </a:r>
          </a:p>
          <a:p>
            <a:endParaRPr lang="en-GB" sz="3200" dirty="0">
              <a:ea typeface="+mn-lt"/>
              <a:cs typeface="+mn-lt"/>
            </a:endParaRPr>
          </a:p>
          <a:p>
            <a:pPr marL="457200" indent="-457200">
              <a:buFont typeface="Wingdings"/>
              <a:buChar char="v"/>
            </a:pPr>
            <a:r>
              <a:rPr lang="en-GB" sz="3200" dirty="0">
                <a:ea typeface="+mn-lt"/>
                <a:cs typeface="+mn-lt"/>
              </a:rPr>
              <a:t>Every child will explore how to ask trusted adults for help and how to be supportive to their peers.</a:t>
            </a:r>
            <a:endParaRPr lang="en-GB" sz="3200">
              <a:cs typeface="Calibri"/>
            </a:endParaRPr>
          </a:p>
        </p:txBody>
      </p:sp>
    </p:spTree>
    <p:extLst>
      <p:ext uri="{BB962C8B-B14F-4D97-AF65-F5344CB8AC3E}">
        <p14:creationId xmlns:p14="http://schemas.microsoft.com/office/powerpoint/2010/main" val="34683622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091" y="218531"/>
            <a:ext cx="13151735" cy="849721"/>
          </a:xfrm>
        </p:spPr>
        <p:txBody>
          <a:bodyPr>
            <a:noAutofit/>
          </a:bodyPr>
          <a:lstStyle/>
          <a:p>
            <a:r>
              <a:rPr lang="en-GB" sz="5400" b="1" dirty="0">
                <a:solidFill>
                  <a:srgbClr val="7030A0"/>
                </a:solidFill>
                <a:latin typeface="Broadway"/>
              </a:rPr>
              <a:t>What will </a:t>
            </a:r>
            <a:r>
              <a:rPr lang="en-GB" sz="5400" b="1" dirty="0">
                <a:solidFill>
                  <a:srgbClr val="FF0000"/>
                </a:solidFill>
                <a:latin typeface="Broadway"/>
              </a:rPr>
              <a:t>not </a:t>
            </a:r>
            <a:r>
              <a:rPr lang="en-GB" sz="5400" b="1" dirty="0">
                <a:solidFill>
                  <a:srgbClr val="7030A0"/>
                </a:solidFill>
                <a:latin typeface="Broadway"/>
              </a:rPr>
              <a:t>happen at SRPS?</a:t>
            </a:r>
          </a:p>
        </p:txBody>
      </p:sp>
      <p:sp>
        <p:nvSpPr>
          <p:cNvPr id="5" name="TextBox 4"/>
          <p:cNvSpPr txBox="1"/>
          <p:nvPr/>
        </p:nvSpPr>
        <p:spPr>
          <a:xfrm>
            <a:off x="604081" y="1489166"/>
            <a:ext cx="10972030" cy="4536410"/>
          </a:xfrm>
          <a:prstGeom prst="rect">
            <a:avLst/>
          </a:prstGeom>
          <a:noFill/>
        </p:spPr>
        <p:txBody>
          <a:bodyPr wrap="square" lIns="91440" tIns="45720" rIns="91440" bIns="45720" rtlCol="0" anchor="t">
            <a:spAutoFit/>
          </a:bodyPr>
          <a:lstStyle/>
          <a:p>
            <a:pPr marL="457200" indent="-457200">
              <a:buFont typeface="Wingdings"/>
              <a:buChar char="Ø"/>
            </a:pPr>
            <a:r>
              <a:rPr lang="en-GB" sz="3600"/>
              <a:t>There is no teaching about sexual pleasure in primary school.</a:t>
            </a:r>
            <a:endParaRPr lang="en-GB" sz="3600">
              <a:cs typeface="Calibri"/>
            </a:endParaRPr>
          </a:p>
          <a:p>
            <a:pPr marL="457200" indent="-457200">
              <a:buFont typeface="Wingdings"/>
              <a:buChar char="Ø"/>
            </a:pPr>
            <a:r>
              <a:rPr lang="en-GB" sz="3600"/>
              <a:t>There is no teaching about sexual practices, other than human sexual reproduction as part of ‘sex education’.</a:t>
            </a:r>
            <a:endParaRPr lang="en-US" sz="3600">
              <a:cs typeface="Calibri"/>
            </a:endParaRPr>
          </a:p>
          <a:p>
            <a:pPr marL="457200" indent="-457200">
              <a:buFont typeface="Wingdings"/>
              <a:buChar char="Ø"/>
            </a:pPr>
            <a:r>
              <a:rPr lang="en-GB" sz="3600"/>
              <a:t>Teachers will not raise the profile of any family type, lifestyle, identity or sexuality over another.</a:t>
            </a:r>
            <a:endParaRPr lang="en-US" sz="3600">
              <a:cs typeface="Calibri"/>
            </a:endParaRPr>
          </a:p>
          <a:p>
            <a:pPr marL="457200" indent="-457200">
              <a:buFont typeface="Wingdings"/>
              <a:buChar char="Ø"/>
            </a:pPr>
            <a:r>
              <a:rPr lang="en-GB" sz="3600"/>
              <a:t>Children will not be asked to share information about their families in class </a:t>
            </a:r>
            <a:r>
              <a:rPr lang="en-GB" sz="3600" dirty="0"/>
              <a:t>situation unless they want to.</a:t>
            </a:r>
            <a:endParaRPr lang="en-US" sz="3600">
              <a:cs typeface="Calibri"/>
            </a:endParaRPr>
          </a:p>
        </p:txBody>
      </p:sp>
    </p:spTree>
    <p:custDataLst>
      <p:tags r:id="rId1"/>
    </p:custDataLst>
    <p:extLst>
      <p:ext uri="{BB962C8B-B14F-4D97-AF65-F5344CB8AC3E}">
        <p14:creationId xmlns:p14="http://schemas.microsoft.com/office/powerpoint/2010/main" val="2815676294"/>
      </p:ext>
    </p:extLst>
  </p:cSld>
  <p:clrMapOvr>
    <a:masterClrMapping/>
  </p:clrMapOvr>
  <mc:AlternateContent xmlns:mc="http://schemas.openxmlformats.org/markup-compatibility/2006" xmlns:p14="http://schemas.microsoft.com/office/powerpoint/2010/main">
    <mc:Choice Requires="p14">
      <p:transition spd="slow" p14:dur="2000" advTm="46794"/>
    </mc:Choice>
    <mc:Fallback xmlns="">
      <p:transition spd="slow" advTm="4679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fade">
                                      <p:cBhvr>
                                        <p:cTn id="13" dur="1000"/>
                                        <p:tgtEl>
                                          <p:spTgt spid="5">
                                            <p:txEl>
                                              <p:pRg st="1" end="1"/>
                                            </p:txEl>
                                          </p:spTgt>
                                        </p:tgtEl>
                                      </p:cBhvr>
                                    </p:animEffect>
                                    <p:anim calcmode="lin" valueType="num">
                                      <p:cBhvr>
                                        <p:cTn id="14"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5">
                                            <p:txEl>
                                              <p:pRg st="2" end="2"/>
                                            </p:txEl>
                                          </p:spTgt>
                                        </p:tgtEl>
                                        <p:attrNameLst>
                                          <p:attrName>style.visibility</p:attrName>
                                        </p:attrNameLst>
                                      </p:cBhvr>
                                      <p:to>
                                        <p:strVal val="visible"/>
                                      </p:to>
                                    </p:set>
                                    <p:animEffect transition="in" filter="fade">
                                      <p:cBhvr>
                                        <p:cTn id="20" dur="1000"/>
                                        <p:tgtEl>
                                          <p:spTgt spid="5">
                                            <p:txEl>
                                              <p:pRg st="2" end="2"/>
                                            </p:txEl>
                                          </p:spTgt>
                                        </p:tgtEl>
                                      </p:cBhvr>
                                    </p:animEffect>
                                    <p:anim calcmode="lin" valueType="num">
                                      <p:cBhvr>
                                        <p:cTn id="21"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5">
                                            <p:txEl>
                                              <p:pRg st="3" end="3"/>
                                            </p:txEl>
                                          </p:spTgt>
                                        </p:tgtEl>
                                        <p:attrNameLst>
                                          <p:attrName>style.visibility</p:attrName>
                                        </p:attrNameLst>
                                      </p:cBhvr>
                                      <p:to>
                                        <p:strVal val="visible"/>
                                      </p:to>
                                    </p:set>
                                    <p:animEffect transition="in" filter="fade">
                                      <p:cBhvr>
                                        <p:cTn id="27" dur="1000"/>
                                        <p:tgtEl>
                                          <p:spTgt spid="5">
                                            <p:txEl>
                                              <p:pRg st="3" end="3"/>
                                            </p:txEl>
                                          </p:spTgt>
                                        </p:tgtEl>
                                      </p:cBhvr>
                                    </p:animEffect>
                                    <p:anim calcmode="lin" valueType="num">
                                      <p:cBhvr>
                                        <p:cTn id="28"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9"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109" y="143691"/>
            <a:ext cx="12030891" cy="875211"/>
          </a:xfrm>
        </p:spPr>
        <p:txBody>
          <a:bodyPr>
            <a:noAutofit/>
          </a:bodyPr>
          <a:lstStyle/>
          <a:p>
            <a:r>
              <a:rPr lang="en-GB" sz="3200" b="1" u="sng" dirty="0">
                <a:solidFill>
                  <a:srgbClr val="7030A0"/>
                </a:solidFill>
                <a:latin typeface="Broadway"/>
              </a:rPr>
              <a:t>ALL COMPULSORY –</a:t>
            </a:r>
            <a:br>
              <a:rPr lang="en-GB" sz="3200" b="1" u="sng" dirty="0">
                <a:solidFill>
                  <a:srgbClr val="7030A0"/>
                </a:solidFill>
                <a:latin typeface="Broadway"/>
              </a:rPr>
            </a:br>
            <a:r>
              <a:rPr lang="en-GB" sz="3200" b="1" u="sng" dirty="0">
                <a:solidFill>
                  <a:srgbClr val="7030A0"/>
                </a:solidFill>
                <a:latin typeface="Broadway"/>
              </a:rPr>
              <a:t>Except 2</a:t>
            </a:r>
            <a:r>
              <a:rPr lang="en-GB" sz="3200" b="1" u="sng" baseline="30000" dirty="0">
                <a:solidFill>
                  <a:srgbClr val="7030A0"/>
                </a:solidFill>
                <a:latin typeface="Broadway"/>
              </a:rPr>
              <a:t>nd</a:t>
            </a:r>
            <a:r>
              <a:rPr lang="en-GB" sz="3200" b="1" u="sng" dirty="0">
                <a:solidFill>
                  <a:srgbClr val="7030A0"/>
                </a:solidFill>
                <a:latin typeface="Broadway"/>
              </a:rPr>
              <a:t>  learning objective  – Year 4</a:t>
            </a:r>
          </a:p>
        </p:txBody>
      </p:sp>
      <p:sp>
        <p:nvSpPr>
          <p:cNvPr id="3" name="Content Placeholder 2"/>
          <p:cNvSpPr>
            <a:spLocks noGrp="1"/>
          </p:cNvSpPr>
          <p:nvPr>
            <p:ph idx="1"/>
          </p:nvPr>
        </p:nvSpPr>
        <p:spPr>
          <a:xfrm>
            <a:off x="431075" y="1150377"/>
            <a:ext cx="10881358" cy="5328800"/>
          </a:xfrm>
        </p:spPr>
        <p:txBody>
          <a:bodyPr vert="horz" lIns="91440" tIns="45720" rIns="91440" bIns="45720" rtlCol="0" anchor="t">
            <a:normAutofit lnSpcReduction="10000"/>
          </a:bodyPr>
          <a:lstStyle/>
          <a:p>
            <a:pPr marL="0" indent="0">
              <a:buNone/>
            </a:pPr>
            <a:r>
              <a:rPr lang="en-GB" sz="2400" b="1" dirty="0">
                <a:solidFill>
                  <a:srgbClr val="FF0000"/>
                </a:solidFill>
              </a:rPr>
              <a:t>The Human Life Cycle</a:t>
            </a:r>
          </a:p>
          <a:p>
            <a:pPr>
              <a:buFontTx/>
              <a:buChar char="-"/>
            </a:pPr>
            <a:r>
              <a:rPr lang="en-GB" sz="2400" dirty="0"/>
              <a:t>To understand the main stages of the human lifecycle: birth, baby, child, adolescent, adult, middle age, old age, death. </a:t>
            </a:r>
            <a:endParaRPr lang="en-GB" sz="2400" dirty="0">
              <a:cs typeface="Calibri"/>
            </a:endParaRPr>
          </a:p>
          <a:p>
            <a:pPr>
              <a:buFontTx/>
              <a:buChar char="-"/>
            </a:pPr>
            <a:r>
              <a:rPr lang="en-GB" sz="2400" dirty="0"/>
              <a:t>To understand that babies begin when a male seed and female egg join together.</a:t>
            </a:r>
            <a:r>
              <a:rPr lang="en-GB" sz="2400" b="1" dirty="0">
                <a:solidFill>
                  <a:srgbClr val="7030A0"/>
                </a:solidFill>
              </a:rPr>
              <a:t> (Sex Education – parents have right to withdraw)</a:t>
            </a:r>
            <a:endParaRPr lang="en-GB" sz="2400" dirty="0">
              <a:cs typeface="Calibri"/>
            </a:endParaRPr>
          </a:p>
          <a:p>
            <a:pPr>
              <a:buFontTx/>
              <a:buChar char="-"/>
            </a:pPr>
            <a:r>
              <a:rPr lang="en-GB" sz="2400" b="1" dirty="0">
                <a:solidFill>
                  <a:srgbClr val="FF0000"/>
                </a:solidFill>
              </a:rPr>
              <a:t>Growing Up</a:t>
            </a:r>
          </a:p>
          <a:p>
            <a:pPr>
              <a:buFontTx/>
              <a:buChar char="-"/>
            </a:pPr>
            <a:r>
              <a:rPr lang="en-GB" sz="2400" dirty="0"/>
              <a:t>To investigate perceptions of being physically, emotionally and socially ‘grown up’.</a:t>
            </a:r>
          </a:p>
          <a:p>
            <a:pPr>
              <a:buFontTx/>
              <a:buChar char="-"/>
            </a:pPr>
            <a:r>
              <a:rPr lang="en-GB" sz="2400" b="1" dirty="0">
                <a:solidFill>
                  <a:srgbClr val="FF0000"/>
                </a:solidFill>
              </a:rPr>
              <a:t>Personal </a:t>
            </a:r>
            <a:r>
              <a:rPr lang="en-GB" sz="2400" b="1" err="1">
                <a:solidFill>
                  <a:srgbClr val="FF0000"/>
                </a:solidFill>
              </a:rPr>
              <a:t>Responsibilites</a:t>
            </a:r>
            <a:endParaRPr lang="en-GB" sz="2400" b="1">
              <a:solidFill>
                <a:srgbClr val="FF0000"/>
              </a:solidFill>
            </a:endParaRPr>
          </a:p>
          <a:p>
            <a:pPr>
              <a:buFontTx/>
              <a:buChar char="-"/>
            </a:pPr>
            <a:r>
              <a:rPr lang="en-GB" sz="2400" dirty="0"/>
              <a:t>To consider their responsibilities and how these have changed and how they will change in the future</a:t>
            </a:r>
          </a:p>
          <a:p>
            <a:pPr>
              <a:buFontTx/>
              <a:buChar char="-"/>
            </a:pPr>
            <a:r>
              <a:rPr lang="en-GB" sz="2400" b="1" dirty="0">
                <a:solidFill>
                  <a:srgbClr val="FF0000"/>
                </a:solidFill>
              </a:rPr>
              <a:t>Parents/Carers and Families</a:t>
            </a:r>
          </a:p>
          <a:p>
            <a:pPr>
              <a:buFontTx/>
              <a:buChar char="-"/>
            </a:pPr>
            <a:r>
              <a:rPr lang="en-GB" sz="2400" dirty="0"/>
              <a:t>To consider the wider responsibilities that families have for the physical and emotional wellbeing of babies and children</a:t>
            </a:r>
          </a:p>
          <a:p>
            <a:pPr marL="0" indent="0">
              <a:buNone/>
            </a:pPr>
            <a:endParaRPr lang="en-GB" sz="2400" dirty="0"/>
          </a:p>
        </p:txBody>
      </p:sp>
    </p:spTree>
    <p:extLst>
      <p:ext uri="{BB962C8B-B14F-4D97-AF65-F5344CB8AC3E}">
        <p14:creationId xmlns:p14="http://schemas.microsoft.com/office/powerpoint/2010/main" val="906164094"/>
      </p:ext>
    </p:extLst>
  </p:cSld>
  <p:clrMapOvr>
    <a:masterClrMapping/>
  </p:clrMapOvr>
  <mc:AlternateContent xmlns:mc="http://schemas.openxmlformats.org/markup-compatibility/2006" xmlns:p14="http://schemas.microsoft.com/office/powerpoint/2010/main">
    <mc:Choice Requires="p14">
      <p:transition spd="slow" p14:dur="2000" advTm="56735"/>
    </mc:Choice>
    <mc:Fallback xmlns="">
      <p:transition spd="slow" advTm="5673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4138" y="195943"/>
            <a:ext cx="11508378" cy="875211"/>
          </a:xfrm>
        </p:spPr>
        <p:txBody>
          <a:bodyPr>
            <a:noAutofit/>
          </a:bodyPr>
          <a:lstStyle/>
          <a:p>
            <a:r>
              <a:rPr lang="en-GB" sz="6000" b="1" u="sng" dirty="0">
                <a:solidFill>
                  <a:srgbClr val="7030A0"/>
                </a:solidFill>
                <a:latin typeface="Broadway" panose="04040905080B02020502" pitchFamily="82" charset="0"/>
              </a:rPr>
              <a:t>ALL COMPULSORY – Year 5</a:t>
            </a:r>
          </a:p>
        </p:txBody>
      </p:sp>
      <p:sp>
        <p:nvSpPr>
          <p:cNvPr id="3" name="Content Placeholder 2"/>
          <p:cNvSpPr>
            <a:spLocks noGrp="1"/>
          </p:cNvSpPr>
          <p:nvPr>
            <p:ph idx="1"/>
          </p:nvPr>
        </p:nvSpPr>
        <p:spPr>
          <a:xfrm>
            <a:off x="444138" y="1240971"/>
            <a:ext cx="10881358" cy="5603966"/>
          </a:xfrm>
        </p:spPr>
        <p:txBody>
          <a:bodyPr>
            <a:normAutofit fontScale="92500"/>
          </a:bodyPr>
          <a:lstStyle/>
          <a:p>
            <a:pPr marL="0" indent="0">
              <a:buNone/>
            </a:pPr>
            <a:r>
              <a:rPr lang="en-GB" sz="2400" b="1" dirty="0">
                <a:solidFill>
                  <a:srgbClr val="FF0000"/>
                </a:solidFill>
              </a:rPr>
              <a:t>Body Knowledge </a:t>
            </a:r>
          </a:p>
          <a:p>
            <a:pPr marL="0" indent="0">
              <a:buNone/>
            </a:pPr>
            <a:r>
              <a:rPr lang="en-GB" sz="2400" dirty="0"/>
              <a:t>- To identify male and female sexual parts</a:t>
            </a:r>
          </a:p>
          <a:p>
            <a:pPr marL="0" indent="0">
              <a:buNone/>
            </a:pPr>
            <a:r>
              <a:rPr lang="en-GB" sz="2400" b="1" dirty="0">
                <a:solidFill>
                  <a:srgbClr val="FF0000"/>
                </a:solidFill>
              </a:rPr>
              <a:t>Body functions and Changes </a:t>
            </a:r>
          </a:p>
          <a:p>
            <a:pPr marL="0" indent="0">
              <a:buNone/>
            </a:pPr>
            <a:r>
              <a:rPr lang="en-GB" sz="2400" dirty="0"/>
              <a:t>- To know and understand about the physical changes that take place at puberty and how to manage them.</a:t>
            </a:r>
          </a:p>
          <a:p>
            <a:pPr marL="0" indent="0">
              <a:buNone/>
            </a:pPr>
            <a:r>
              <a:rPr lang="en-GB" sz="2400" dirty="0"/>
              <a:t>- To understand that physical changes affect people in different ways and at different rates.</a:t>
            </a:r>
          </a:p>
          <a:p>
            <a:pPr marL="0" indent="0">
              <a:buNone/>
            </a:pPr>
            <a:r>
              <a:rPr lang="en-GB" sz="2400" b="1" dirty="0">
                <a:solidFill>
                  <a:srgbClr val="FF0000"/>
                </a:solidFill>
              </a:rPr>
              <a:t>Body Awareness and Body Image</a:t>
            </a:r>
          </a:p>
          <a:p>
            <a:pPr marL="0" indent="0">
              <a:buNone/>
            </a:pPr>
            <a:r>
              <a:rPr lang="en-GB" sz="2400" dirty="0"/>
              <a:t>- To understand how the media, families and friends can influence attitudes to their bodies. </a:t>
            </a:r>
          </a:p>
          <a:p>
            <a:pPr marL="0" indent="0">
              <a:buNone/>
            </a:pPr>
            <a:r>
              <a:rPr lang="en-GB" sz="2400" b="1" dirty="0">
                <a:solidFill>
                  <a:srgbClr val="FF0000"/>
                </a:solidFill>
              </a:rPr>
              <a:t>Personal Hygiene</a:t>
            </a:r>
          </a:p>
          <a:p>
            <a:pPr>
              <a:buFontTx/>
              <a:buChar char="-"/>
            </a:pPr>
            <a:r>
              <a:rPr lang="en-GB" sz="2400" dirty="0"/>
              <a:t>To know about aspects of personal hygiene relevant to puberty and the implications of these. </a:t>
            </a:r>
          </a:p>
          <a:p>
            <a:pPr marL="0" indent="0">
              <a:buNone/>
            </a:pPr>
            <a:r>
              <a:rPr lang="en-GB" sz="2400" b="1" dirty="0">
                <a:solidFill>
                  <a:srgbClr val="FF0000"/>
                </a:solidFill>
              </a:rPr>
              <a:t>Illness / Disease Prevention</a:t>
            </a:r>
          </a:p>
          <a:p>
            <a:pPr marL="0" indent="0">
              <a:buNone/>
            </a:pPr>
            <a:r>
              <a:rPr lang="en-GB" sz="2400" dirty="0"/>
              <a:t>- To understand that safe routines can stop the spread of viruses and bacteria</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3695014966"/>
      </p:ext>
    </p:extLst>
  </p:cSld>
  <p:clrMapOvr>
    <a:masterClrMapping/>
  </p:clrMapOvr>
  <mc:AlternateContent xmlns:mc="http://schemas.openxmlformats.org/markup-compatibility/2006" xmlns:p14="http://schemas.microsoft.com/office/powerpoint/2010/main">
    <mc:Choice Requires="p14">
      <p:transition spd="slow" p14:dur="2000" advTm="17010"/>
    </mc:Choice>
    <mc:Fallback xmlns="">
      <p:transition spd="slow" advTm="1701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7383" y="4959"/>
            <a:ext cx="13088983" cy="1277377"/>
          </a:xfrm>
        </p:spPr>
        <p:txBody>
          <a:bodyPr>
            <a:noAutofit/>
          </a:bodyPr>
          <a:lstStyle/>
          <a:p>
            <a:r>
              <a:rPr lang="en-GB" sz="3200" b="1" u="sng" dirty="0">
                <a:solidFill>
                  <a:srgbClr val="7030A0"/>
                </a:solidFill>
                <a:latin typeface="Broadway"/>
              </a:rPr>
              <a:t>ALL COMPULSORY – </a:t>
            </a:r>
            <a:br>
              <a:rPr lang="en-GB" sz="3200" b="1" u="sng" dirty="0">
                <a:solidFill>
                  <a:srgbClr val="7030A0"/>
                </a:solidFill>
                <a:latin typeface="Broadway"/>
              </a:rPr>
            </a:br>
            <a:r>
              <a:rPr lang="en-GB" sz="3200" b="1" u="sng" dirty="0">
                <a:solidFill>
                  <a:srgbClr val="7030A0"/>
                </a:solidFill>
                <a:latin typeface="Broadway"/>
              </a:rPr>
              <a:t>Except 1</a:t>
            </a:r>
            <a:r>
              <a:rPr lang="en-GB" sz="3200" b="1" u="sng" baseline="30000" dirty="0">
                <a:solidFill>
                  <a:srgbClr val="7030A0"/>
                </a:solidFill>
                <a:latin typeface="Broadway"/>
              </a:rPr>
              <a:t>st</a:t>
            </a:r>
            <a:r>
              <a:rPr lang="en-GB" sz="3200" b="1" u="sng" dirty="0">
                <a:solidFill>
                  <a:srgbClr val="7030A0"/>
                </a:solidFill>
                <a:latin typeface="Broadway"/>
              </a:rPr>
              <a:t> learning objective  – Year 6</a:t>
            </a:r>
          </a:p>
        </p:txBody>
      </p:sp>
      <p:sp>
        <p:nvSpPr>
          <p:cNvPr id="3" name="Content Placeholder 2"/>
          <p:cNvSpPr>
            <a:spLocks noGrp="1"/>
          </p:cNvSpPr>
          <p:nvPr>
            <p:ph idx="1"/>
          </p:nvPr>
        </p:nvSpPr>
        <p:spPr>
          <a:xfrm>
            <a:off x="483992" y="1340878"/>
            <a:ext cx="10881358" cy="5603966"/>
          </a:xfrm>
        </p:spPr>
        <p:txBody>
          <a:bodyPr vert="horz" lIns="91440" tIns="45720" rIns="91440" bIns="45720" rtlCol="0" anchor="t">
            <a:normAutofit fontScale="92500" lnSpcReduction="10000"/>
          </a:bodyPr>
          <a:lstStyle/>
          <a:p>
            <a:pPr marL="0" indent="0">
              <a:buNone/>
            </a:pPr>
            <a:r>
              <a:rPr lang="en-GB" sz="2400" b="1" dirty="0">
                <a:solidFill>
                  <a:srgbClr val="FF0000"/>
                </a:solidFill>
              </a:rPr>
              <a:t>The Human Life Cycle</a:t>
            </a:r>
          </a:p>
          <a:p>
            <a:pPr>
              <a:buFontTx/>
              <a:buChar char="-"/>
            </a:pPr>
            <a:r>
              <a:rPr lang="en-GB" sz="2400" dirty="0"/>
              <a:t>To know about different ways babies are conceived and born, including sexual reproduction and sexual intercourse.   </a:t>
            </a:r>
            <a:r>
              <a:rPr lang="en-GB" sz="2400" b="1" dirty="0">
                <a:solidFill>
                  <a:srgbClr val="7030A0"/>
                </a:solidFill>
              </a:rPr>
              <a:t>(Sex Education – parents have right to withdraw)</a:t>
            </a:r>
          </a:p>
          <a:p>
            <a:pPr marL="0" indent="0">
              <a:buNone/>
            </a:pPr>
            <a:r>
              <a:rPr lang="en-GB" sz="2400" b="1" dirty="0">
                <a:solidFill>
                  <a:srgbClr val="FF0000"/>
                </a:solidFill>
              </a:rPr>
              <a:t>Growing Up</a:t>
            </a:r>
          </a:p>
          <a:p>
            <a:pPr>
              <a:buFontTx/>
              <a:buChar char="-"/>
            </a:pPr>
            <a:r>
              <a:rPr lang="en-GB" sz="2400" dirty="0"/>
              <a:t>To be able to recognise their changing emotions with friends and family and be able to express their feelings and concerns positively.</a:t>
            </a:r>
          </a:p>
          <a:p>
            <a:pPr marL="0" indent="0">
              <a:buNone/>
            </a:pPr>
            <a:r>
              <a:rPr lang="en-GB" sz="2400" b="1" dirty="0">
                <a:solidFill>
                  <a:srgbClr val="FF0000"/>
                </a:solidFill>
              </a:rPr>
              <a:t>Personal Responsibilities</a:t>
            </a:r>
          </a:p>
          <a:p>
            <a:pPr>
              <a:buFontTx/>
              <a:buChar char="-"/>
            </a:pPr>
            <a:r>
              <a:rPr lang="en-GB" sz="2400" dirty="0"/>
              <a:t>To understand that they have some responsibility for the feelings and wellbeing of others.</a:t>
            </a:r>
          </a:p>
          <a:p>
            <a:pPr>
              <a:buFontTx/>
              <a:buChar char="-"/>
            </a:pPr>
            <a:r>
              <a:rPr lang="en-GB" sz="2400" b="1" dirty="0">
                <a:solidFill>
                  <a:srgbClr val="FF0000"/>
                </a:solidFill>
              </a:rPr>
              <a:t>Parents/ Carers and Family</a:t>
            </a:r>
          </a:p>
          <a:p>
            <a:pPr>
              <a:buFontTx/>
              <a:buChar char="-"/>
            </a:pPr>
            <a:r>
              <a:rPr lang="en-GB" sz="2400" dirty="0"/>
              <a:t>To have an awareness that there should be stable, caring relationships in a family to ensure children are cared for securely.</a:t>
            </a:r>
          </a:p>
          <a:p>
            <a:pPr>
              <a:buFontTx/>
              <a:buChar char="-"/>
            </a:pPr>
            <a:r>
              <a:rPr lang="en-GB" sz="2400" dirty="0"/>
              <a:t>To consider the reasons people enter marriage, civil partnerships e.g. love, trust, commitment.</a:t>
            </a:r>
          </a:p>
          <a:p>
            <a:pPr>
              <a:buFontTx/>
              <a:buChar char="-"/>
            </a:pPr>
            <a:r>
              <a:rPr lang="en-GB" sz="2400" dirty="0"/>
              <a:t>To be aware of and respect a wide range of family arrangements e.g. second marriages, </a:t>
            </a:r>
            <a:r>
              <a:rPr lang="en-GB" sz="2400"/>
              <a:t>fostering, same sex partners and extended families.</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3369900080"/>
      </p:ext>
    </p:extLst>
  </p:cSld>
  <p:clrMapOvr>
    <a:masterClrMapping/>
  </p:clrMapOvr>
  <mc:AlternateContent xmlns:mc="http://schemas.openxmlformats.org/markup-compatibility/2006" xmlns:p14="http://schemas.microsoft.com/office/powerpoint/2010/main">
    <mc:Choice Requires="p14">
      <p:transition spd="slow" p14:dur="2000" advTm="74418"/>
    </mc:Choice>
    <mc:Fallback xmlns="">
      <p:transition spd="slow" advTm="7441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7524" y="0"/>
            <a:ext cx="10515600" cy="1325563"/>
          </a:xfrm>
        </p:spPr>
        <p:txBody>
          <a:bodyPr>
            <a:normAutofit/>
          </a:bodyPr>
          <a:lstStyle/>
          <a:p>
            <a:r>
              <a:rPr lang="en-GB" sz="6000" dirty="0">
                <a:solidFill>
                  <a:srgbClr val="7030A0"/>
                </a:solidFill>
                <a:latin typeface="Broadway" panose="04040905080B02020502" pitchFamily="82" charset="0"/>
              </a:rPr>
              <a:t>PUPILS WITH SEN</a:t>
            </a:r>
          </a:p>
        </p:txBody>
      </p:sp>
      <p:sp>
        <p:nvSpPr>
          <p:cNvPr id="3" name="Content Placeholder 2"/>
          <p:cNvSpPr>
            <a:spLocks noGrp="1"/>
          </p:cNvSpPr>
          <p:nvPr>
            <p:ph idx="1"/>
          </p:nvPr>
        </p:nvSpPr>
        <p:spPr>
          <a:xfrm>
            <a:off x="446315" y="1325562"/>
            <a:ext cx="10515600" cy="4983797"/>
          </a:xfrm>
        </p:spPr>
        <p:txBody>
          <a:bodyPr vert="horz" lIns="91440" tIns="45720" rIns="91440" bIns="45720" rtlCol="0" anchor="t">
            <a:normAutofit/>
          </a:bodyPr>
          <a:lstStyle/>
          <a:p>
            <a:pPr marL="0" indent="0">
              <a:buNone/>
            </a:pPr>
            <a:r>
              <a:rPr lang="en-GB" dirty="0"/>
              <a:t>High quality teaching that is differentiated and personalised will be the focus at SRPS to ensure accessibility for all. </a:t>
            </a:r>
          </a:p>
          <a:p>
            <a:pPr marL="0" indent="0">
              <a:buNone/>
            </a:pPr>
            <a:r>
              <a:rPr lang="en-GB" dirty="0"/>
              <a:t>Teachers are aware that some pupils are more vulnerable to exploitation, bullying and other issues due to the nature of their SEND. </a:t>
            </a:r>
          </a:p>
          <a:p>
            <a:pPr marL="0" indent="0">
              <a:buNone/>
            </a:pPr>
            <a:r>
              <a:rPr lang="en-GB" dirty="0"/>
              <a:t>Relationships Education and RSHE can also be particularly important subjects for some pupils; for example those with social, emotional and </a:t>
            </a:r>
            <a:r>
              <a:rPr lang="en-GB"/>
              <a:t>mental health needs or learning disabilities. Such factors will be taken </a:t>
            </a:r>
            <a:r>
              <a:rPr lang="en-GB" dirty="0"/>
              <a:t>into consideration when planning and delivering our lessons.</a:t>
            </a:r>
          </a:p>
          <a:p>
            <a:pPr marL="0" indent="0">
              <a:buNone/>
            </a:pPr>
            <a:r>
              <a:rPr lang="en-GB" dirty="0"/>
              <a:t>We will tailor content and teaching to meet the specific needs of pupils at different developmental stages. </a:t>
            </a:r>
          </a:p>
        </p:txBody>
      </p:sp>
    </p:spTree>
    <p:extLst>
      <p:ext uri="{BB962C8B-B14F-4D97-AF65-F5344CB8AC3E}">
        <p14:creationId xmlns:p14="http://schemas.microsoft.com/office/powerpoint/2010/main" val="24720129"/>
      </p:ext>
    </p:extLst>
  </p:cSld>
  <p:clrMapOvr>
    <a:masterClrMapping/>
  </p:clrMapOvr>
  <mc:AlternateContent xmlns:mc="http://schemas.openxmlformats.org/markup-compatibility/2006" xmlns:p14="http://schemas.microsoft.com/office/powerpoint/2010/main">
    <mc:Choice Requires="p14">
      <p:transition spd="slow" p14:dur="2000" advTm="50246"/>
    </mc:Choice>
    <mc:Fallback xmlns="">
      <p:transition spd="slow" advTm="5024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lstStyle/>
          <a:p>
            <a:r>
              <a:rPr lang="en-GB" b="1" dirty="0">
                <a:solidFill>
                  <a:srgbClr val="7030A0"/>
                </a:solidFill>
              </a:rPr>
              <a:t> </a:t>
            </a:r>
          </a:p>
        </p:txBody>
      </p:sp>
      <p:sp>
        <p:nvSpPr>
          <p:cNvPr id="3" name="Content Placeholder 2"/>
          <p:cNvSpPr>
            <a:spLocks noGrp="1"/>
          </p:cNvSpPr>
          <p:nvPr>
            <p:ph idx="1"/>
          </p:nvPr>
        </p:nvSpPr>
        <p:spPr>
          <a:xfrm>
            <a:off x="678096" y="373377"/>
            <a:ext cx="10515600" cy="3552254"/>
          </a:xfrm>
        </p:spPr>
        <p:txBody>
          <a:bodyPr>
            <a:normAutofit/>
          </a:bodyPr>
          <a:lstStyle/>
          <a:p>
            <a:pPr marL="0" indent="0">
              <a:buNone/>
            </a:pPr>
            <a:r>
              <a:rPr lang="en-GB" sz="3500" b="1" u="sng" dirty="0">
                <a:solidFill>
                  <a:srgbClr val="FF0066"/>
                </a:solidFill>
              </a:rPr>
              <a:t>Most importantly, PSHE:  </a:t>
            </a:r>
          </a:p>
          <a:p>
            <a:endParaRPr lang="en-GB" sz="3500" b="1" u="sng" dirty="0">
              <a:solidFill>
                <a:srgbClr val="FF0066"/>
              </a:solidFill>
            </a:endParaRPr>
          </a:p>
          <a:p>
            <a:pPr marL="0" indent="0">
              <a:buNone/>
            </a:pPr>
            <a:r>
              <a:rPr lang="en-GB" sz="3500" b="1" u="sng" dirty="0">
                <a:solidFill>
                  <a:srgbClr val="FF0066"/>
                </a:solidFill>
              </a:rPr>
              <a:t>Provides a safe and supportive learning environment where children feel confident to ask questions, express their views and opinions and put what they learn into practice in their own lives. </a:t>
            </a:r>
          </a:p>
        </p:txBody>
      </p:sp>
      <p:pic>
        <p:nvPicPr>
          <p:cNvPr id="4" name="Picture 3"/>
          <p:cNvPicPr>
            <a:picLocks noChangeAspect="1"/>
          </p:cNvPicPr>
          <p:nvPr/>
        </p:nvPicPr>
        <p:blipFill>
          <a:blip r:embed="rId2"/>
          <a:stretch>
            <a:fillRect/>
          </a:stretch>
        </p:blipFill>
        <p:spPr>
          <a:xfrm>
            <a:off x="7645173" y="3031905"/>
            <a:ext cx="3708627" cy="3826095"/>
          </a:xfrm>
          <a:prstGeom prst="rect">
            <a:avLst/>
          </a:prstGeom>
        </p:spPr>
      </p:pic>
    </p:spTree>
    <p:extLst>
      <p:ext uri="{BB962C8B-B14F-4D97-AF65-F5344CB8AC3E}">
        <p14:creationId xmlns:p14="http://schemas.microsoft.com/office/powerpoint/2010/main" val="2477918512"/>
      </p:ext>
    </p:extLst>
  </p:cSld>
  <p:clrMapOvr>
    <a:masterClrMapping/>
  </p:clrMapOvr>
  <mc:AlternateContent xmlns:mc="http://schemas.openxmlformats.org/markup-compatibility/2006" xmlns:p14="http://schemas.microsoft.com/office/powerpoint/2010/main">
    <mc:Choice Requires="p14">
      <p:transition spd="slow" p14:dur="2000" advTm="47331"/>
    </mc:Choice>
    <mc:Fallback xmlns="">
      <p:transition spd="slow" advTm="4733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6571" y="350763"/>
            <a:ext cx="10515600" cy="763860"/>
          </a:xfrm>
        </p:spPr>
        <p:txBody>
          <a:bodyPr/>
          <a:lstStyle/>
          <a:p>
            <a:r>
              <a:rPr lang="en-GB" b="1" dirty="0"/>
              <a:t>Frequently Asked Questions:</a:t>
            </a:r>
          </a:p>
        </p:txBody>
      </p:sp>
      <p:sp>
        <p:nvSpPr>
          <p:cNvPr id="4" name="TextBox 3"/>
          <p:cNvSpPr txBox="1"/>
          <p:nvPr/>
        </p:nvSpPr>
        <p:spPr>
          <a:xfrm>
            <a:off x="249404" y="1429582"/>
            <a:ext cx="11702143" cy="4985980"/>
          </a:xfrm>
          <a:prstGeom prst="rect">
            <a:avLst/>
          </a:prstGeom>
          <a:noFill/>
        </p:spPr>
        <p:txBody>
          <a:bodyPr wrap="square" lIns="91440" tIns="45720" rIns="91440" bIns="45720" rtlCol="0" anchor="t">
            <a:spAutoFit/>
          </a:bodyPr>
          <a:lstStyle/>
          <a:p>
            <a:r>
              <a:rPr lang="en-GB" sz="2400" b="1" dirty="0"/>
              <a:t>Why do we teach relationship and health education?</a:t>
            </a:r>
            <a:endParaRPr lang="en-GB" sz="2400" b="1">
              <a:cs typeface="Calibri"/>
            </a:endParaRPr>
          </a:p>
          <a:p>
            <a:r>
              <a:rPr lang="en-GB" sz="2400" dirty="0"/>
              <a:t>We want all children to grow up healthy, happy, safe and able to manage the challenges and opportunities of living in modern Britain.  These subjects are designed to equip your child with the </a:t>
            </a:r>
            <a:r>
              <a:rPr lang="en-GB" sz="2400"/>
              <a:t>knowledge to make informed decisions about their wellbeing, health and relationships, as well as preparing them for a successful adult life. </a:t>
            </a:r>
            <a:endParaRPr lang="en-GB" sz="2400">
              <a:cs typeface="Calibri"/>
            </a:endParaRPr>
          </a:p>
          <a:p>
            <a:endParaRPr lang="en-GB" sz="2400" dirty="0">
              <a:cs typeface="Calibri"/>
            </a:endParaRPr>
          </a:p>
          <a:p>
            <a:r>
              <a:rPr lang="en-GB" sz="2400" b="1" dirty="0"/>
              <a:t>What will my child have been taught by the end of primary school?</a:t>
            </a:r>
            <a:endParaRPr lang="en-GB" sz="2400" b="1">
              <a:cs typeface="Calibri"/>
            </a:endParaRPr>
          </a:p>
          <a:p>
            <a:r>
              <a:rPr lang="en-GB" sz="2400"/>
              <a:t>Content:</a:t>
            </a:r>
            <a:r>
              <a:rPr lang="en-GB" sz="2400" dirty="0"/>
              <a:t> families and people who care for me, caring friendships, respectful relationships, online relationships, being safe, mental wellbeing, internet safety, physical health and fitness, healthy eating, facts and risks associated with drugs, alcohol and tobacco, health and prevention, basic first aid and changing adolescent body. </a:t>
            </a:r>
            <a:endParaRPr lang="en-GB" sz="2400" dirty="0">
              <a:cs typeface="Calibri"/>
            </a:endParaRPr>
          </a:p>
          <a:p>
            <a:endParaRPr lang="en-GB" dirty="0"/>
          </a:p>
          <a:p>
            <a:endParaRPr lang="en-GB" b="1" dirty="0">
              <a:cs typeface="Calibri"/>
            </a:endParaRPr>
          </a:p>
          <a:p>
            <a:endParaRPr lang="en-GB" dirty="0"/>
          </a:p>
        </p:txBody>
      </p:sp>
    </p:spTree>
    <p:extLst>
      <p:ext uri="{BB962C8B-B14F-4D97-AF65-F5344CB8AC3E}">
        <p14:creationId xmlns:p14="http://schemas.microsoft.com/office/powerpoint/2010/main" val="932157137"/>
      </p:ext>
    </p:extLst>
  </p:cSld>
  <p:clrMapOvr>
    <a:masterClrMapping/>
  </p:clrMapOvr>
  <mc:AlternateContent xmlns:mc="http://schemas.openxmlformats.org/markup-compatibility/2006" xmlns:p14="http://schemas.microsoft.com/office/powerpoint/2010/main">
    <mc:Choice Requires="p14">
      <p:transition spd="slow" p14:dur="2000" advTm="1766"/>
    </mc:Choice>
    <mc:Fallback xmlns="">
      <p:transition spd="slow" advTm="176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8883AD8-65F8-4317-B140-477FAA0CD201}"/>
              </a:ext>
            </a:extLst>
          </p:cNvPr>
          <p:cNvSpPr txBox="1"/>
          <p:nvPr/>
        </p:nvSpPr>
        <p:spPr>
          <a:xfrm>
            <a:off x="648305" y="478971"/>
            <a:ext cx="10907485" cy="60016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ea typeface="+mn-lt"/>
                <a:cs typeface="+mn-lt"/>
              </a:rPr>
              <a:t>Will my child be taught sex education? </a:t>
            </a:r>
            <a:endParaRPr lang="en-US" sz="2400">
              <a:ea typeface="+mn-lt"/>
              <a:cs typeface="+mn-lt"/>
            </a:endParaRPr>
          </a:p>
          <a:p>
            <a:r>
              <a:rPr lang="en-GB" sz="2400" dirty="0">
                <a:ea typeface="+mn-lt"/>
                <a:cs typeface="+mn-lt"/>
              </a:rPr>
              <a:t>We are not introducing compulsory sex education. We are introducing Relationships Education, to put in place the building blocks needed for positive and safe relationships of all kinds. This will start with family and friends, how to treat each </a:t>
            </a:r>
            <a:r>
              <a:rPr lang="en-GB" sz="2400">
                <a:ea typeface="+mn-lt"/>
                <a:cs typeface="+mn-lt"/>
              </a:rPr>
              <a:t>other with kindness and recognising the difference between online and offline </a:t>
            </a:r>
            <a:r>
              <a:rPr lang="en-GB" sz="2400" dirty="0">
                <a:ea typeface="+mn-lt"/>
                <a:cs typeface="+mn-lt"/>
              </a:rPr>
              <a:t>friendships. </a:t>
            </a:r>
            <a:endParaRPr lang="en-US" sz="2400" dirty="0">
              <a:ea typeface="+mn-lt"/>
              <a:cs typeface="+mn-lt"/>
            </a:endParaRPr>
          </a:p>
          <a:p>
            <a:r>
              <a:rPr lang="en-GB" sz="2400" dirty="0">
                <a:ea typeface="+mn-lt"/>
                <a:cs typeface="+mn-lt"/>
              </a:rPr>
              <a:t>We are choosing to teach two objectives of sex education (one in year 4 and one in </a:t>
            </a:r>
            <a:r>
              <a:rPr lang="en-GB" sz="2400">
                <a:ea typeface="+mn-lt"/>
                <a:cs typeface="+mn-lt"/>
              </a:rPr>
              <a:t>year 6) which are tailored to the age, physical and emotional maturity of our pupils. </a:t>
            </a:r>
            <a:endParaRPr lang="en-US" sz="2400">
              <a:ea typeface="+mn-lt"/>
              <a:cs typeface="+mn-lt"/>
            </a:endParaRPr>
          </a:p>
          <a:p>
            <a:endParaRPr lang="en-GB" sz="2400" dirty="0">
              <a:ea typeface="+mn-lt"/>
              <a:cs typeface="+mn-lt"/>
            </a:endParaRPr>
          </a:p>
          <a:p>
            <a:r>
              <a:rPr lang="en-GB" sz="2400" b="1">
                <a:ea typeface="+mn-lt"/>
                <a:cs typeface="+mn-lt"/>
              </a:rPr>
              <a:t>Can I withdraw my child?</a:t>
            </a:r>
            <a:endParaRPr lang="en-US" sz="2400">
              <a:ea typeface="+mn-lt"/>
              <a:cs typeface="+mn-lt"/>
            </a:endParaRPr>
          </a:p>
          <a:p>
            <a:r>
              <a:rPr lang="en-GB" sz="2400" dirty="0">
                <a:ea typeface="+mn-lt"/>
                <a:cs typeface="+mn-lt"/>
              </a:rPr>
              <a:t>You cannot withdraw your child from Relationships Education because it is important that all children receive this content.  You can request to withdraw your child from two objectives of sex education.  One is taught in year 4 (to understand that babies begin when a male seed and female egg join together</a:t>
            </a:r>
            <a:r>
              <a:rPr lang="en-GB" sz="2400">
                <a:ea typeface="+mn-lt"/>
                <a:cs typeface="+mn-lt"/>
              </a:rPr>
              <a:t>) and the other is taught in year 6 (to </a:t>
            </a:r>
            <a:r>
              <a:rPr lang="en-GB" sz="2400" dirty="0">
                <a:ea typeface="+mn-lt"/>
                <a:cs typeface="+mn-lt"/>
              </a:rPr>
              <a:t>know about different ways babies are conceived and born, including sexual reproduction and sexual intercourse).</a:t>
            </a:r>
            <a:endParaRPr lang="en-GB" sz="2400" dirty="0"/>
          </a:p>
        </p:txBody>
      </p:sp>
    </p:spTree>
    <p:extLst>
      <p:ext uri="{BB962C8B-B14F-4D97-AF65-F5344CB8AC3E}">
        <p14:creationId xmlns:p14="http://schemas.microsoft.com/office/powerpoint/2010/main" val="8581109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62154" y="587043"/>
            <a:ext cx="10867573" cy="6463308"/>
          </a:xfrm>
          <a:prstGeom prst="rect">
            <a:avLst/>
          </a:prstGeom>
          <a:noFill/>
        </p:spPr>
        <p:txBody>
          <a:bodyPr wrap="square" lIns="91440" tIns="45720" rIns="91440" bIns="45720" rtlCol="0" anchor="t">
            <a:spAutoFit/>
          </a:bodyPr>
          <a:lstStyle/>
          <a:p>
            <a:r>
              <a:rPr lang="en-GB" sz="2400" b="1" dirty="0"/>
              <a:t>Does the new Relationships Education and RSE curriculum take account of my faith?</a:t>
            </a:r>
            <a:endParaRPr lang="en-GB" sz="2400" b="1" dirty="0">
              <a:cs typeface="Calibri"/>
            </a:endParaRPr>
          </a:p>
          <a:p>
            <a:r>
              <a:rPr lang="en-GB" sz="2400" dirty="0"/>
              <a:t>The subjects are designed to help children from all backgrounds build positive and safe relationships, and to thrive in modern Britain.</a:t>
            </a:r>
            <a:endParaRPr lang="en-GB" sz="2400" dirty="0">
              <a:cs typeface="Calibri"/>
            </a:endParaRPr>
          </a:p>
          <a:p>
            <a:endParaRPr lang="en-GB" sz="2400" dirty="0">
              <a:cs typeface="Calibri"/>
            </a:endParaRPr>
          </a:p>
          <a:p>
            <a:r>
              <a:rPr lang="en-GB" sz="2400" b="1" dirty="0"/>
              <a:t>Will my child be taught about LGBT relationships?</a:t>
            </a:r>
            <a:endParaRPr lang="en-GB" sz="2400" b="1" dirty="0">
              <a:cs typeface="Calibri"/>
            </a:endParaRPr>
          </a:p>
          <a:p>
            <a:r>
              <a:rPr lang="en-GB" sz="2400">
                <a:solidFill>
                  <a:srgbClr val="000000"/>
                </a:solidFill>
                <a:latin typeface="Calibri"/>
                <a:cs typeface="Calibri"/>
              </a:rPr>
              <a:t>Pupils should be taught about the society in which they are growing up in and lessons are </a:t>
            </a:r>
            <a:r>
              <a:rPr lang="en-GB" sz="2400" dirty="0">
                <a:solidFill>
                  <a:srgbClr val="000000"/>
                </a:solidFill>
                <a:latin typeface="Calibri"/>
                <a:cs typeface="Calibri"/>
              </a:rPr>
              <a:t>designed to foster respect for others and for difference and educate pupils about healthy relationships.  We teach children about the society that we live in and the different types of loving, healthy relationships that exist, in a way that respects everyone. LGBT content may be discussed when learning about different types of families.</a:t>
            </a:r>
          </a:p>
          <a:p>
            <a:endParaRPr lang="en-GB" sz="2400" dirty="0">
              <a:solidFill>
                <a:srgbClr val="000000"/>
              </a:solidFill>
              <a:latin typeface="Calibri" panose="020F0502020204030204" pitchFamily="34" charset="0"/>
              <a:cs typeface="Calibri"/>
            </a:endParaRPr>
          </a:p>
          <a:p>
            <a:r>
              <a:rPr lang="en-GB" sz="2400" b="1">
                <a:ea typeface="+mn-lt"/>
                <a:cs typeface="+mn-lt"/>
              </a:rPr>
              <a:t>Will my child have to share information about their family?</a:t>
            </a:r>
            <a:endParaRPr lang="en-US" sz="2400">
              <a:ea typeface="+mn-lt"/>
              <a:cs typeface="+mn-lt"/>
            </a:endParaRPr>
          </a:p>
          <a:p>
            <a:r>
              <a:rPr lang="en-GB" sz="2400">
                <a:latin typeface="Calibri" panose="020F0502020204030204" pitchFamily="34" charset="0"/>
                <a:cs typeface="Calibri" panose="020F0502020204030204" pitchFamily="34" charset="0"/>
              </a:rPr>
              <a:t>Children will not be asked to share information about their families in class situation unless they want to.</a:t>
            </a:r>
            <a:endParaRPr lang="en-GB"/>
          </a:p>
          <a:p>
            <a:pPr lvl="0"/>
            <a:endParaRPr lang="en-GB" dirty="0">
              <a:latin typeface="Calibri" panose="020F0502020204030204" pitchFamily="34" charset="0"/>
              <a:cs typeface="Calibri" panose="020F0502020204030204" pitchFamily="34" charset="0"/>
            </a:endParaRPr>
          </a:p>
          <a:p>
            <a:endParaRPr lang="en-GB" b="1" dirty="0">
              <a:cs typeface="Calibri" panose="020F0502020204030204"/>
            </a:endParaRPr>
          </a:p>
          <a:p>
            <a:pPr fontAlgn="t"/>
            <a:endParaRPr lang="en-GB" dirty="0">
              <a:cs typeface="Calibri" panose="020F0502020204030204"/>
            </a:endParaRPr>
          </a:p>
        </p:txBody>
      </p:sp>
    </p:spTree>
    <p:extLst>
      <p:ext uri="{BB962C8B-B14F-4D97-AF65-F5344CB8AC3E}">
        <p14:creationId xmlns:p14="http://schemas.microsoft.com/office/powerpoint/2010/main" val="11359623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0453736-0D4F-40D1-8E8C-2D11D181DAD6}"/>
              </a:ext>
            </a:extLst>
          </p:cNvPr>
          <p:cNvSpPr txBox="1"/>
          <p:nvPr/>
        </p:nvSpPr>
        <p:spPr>
          <a:xfrm>
            <a:off x="616555" y="351971"/>
            <a:ext cx="10544628" cy="56323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2400" b="1" dirty="0">
              <a:ea typeface="+mn-lt"/>
              <a:cs typeface="+mn-lt"/>
            </a:endParaRPr>
          </a:p>
          <a:p>
            <a:endParaRPr lang="en-GB" sz="2400" dirty="0">
              <a:ea typeface="+mn-lt"/>
              <a:cs typeface="+mn-lt"/>
            </a:endParaRPr>
          </a:p>
          <a:p>
            <a:r>
              <a:rPr lang="en-GB" sz="2400" b="1">
                <a:ea typeface="+mn-lt"/>
                <a:cs typeface="+mn-lt"/>
              </a:rPr>
              <a:t>How will you cater for children with SEND?</a:t>
            </a:r>
            <a:endParaRPr lang="en-US" sz="2400">
              <a:ea typeface="+mn-lt"/>
              <a:cs typeface="+mn-lt"/>
            </a:endParaRPr>
          </a:p>
          <a:p>
            <a:r>
              <a:rPr lang="en-GB" sz="2400">
                <a:ea typeface="+mn-lt"/>
                <a:cs typeface="+mn-lt"/>
              </a:rPr>
              <a:t>We are aware that some pupils are more vulnerable to exploitation, bullying and other issues due to the nature of their SEND. We will tailor content and teaching to meet the specific needs of pupils at different developmental stages.</a:t>
            </a:r>
            <a:endParaRPr lang="en-US" sz="2400">
              <a:ea typeface="+mn-lt"/>
              <a:cs typeface="+mn-lt"/>
            </a:endParaRPr>
          </a:p>
          <a:p>
            <a:endParaRPr lang="en-GB" sz="2400" dirty="0">
              <a:ea typeface="+mn-lt"/>
              <a:cs typeface="+mn-lt"/>
            </a:endParaRPr>
          </a:p>
          <a:p>
            <a:r>
              <a:rPr lang="en-GB" sz="2400" b="1">
                <a:ea typeface="+mn-lt"/>
                <a:cs typeface="+mn-lt"/>
              </a:rPr>
              <a:t>Where can I find out more information?</a:t>
            </a:r>
            <a:endParaRPr lang="en-US" sz="2400">
              <a:ea typeface="+mn-lt"/>
              <a:cs typeface="+mn-lt"/>
            </a:endParaRPr>
          </a:p>
          <a:p>
            <a:r>
              <a:rPr lang="en-GB" sz="2400" dirty="0">
                <a:ea typeface="+mn-lt"/>
                <a:cs typeface="+mn-lt"/>
              </a:rPr>
              <a:t>The Department for Education has announced changes to relationships and sex education following nationwide consultation. These changes came into effect from September 2020 with delivery in place by the summer term 2021 (due to Covid-</a:t>
            </a:r>
            <a:r>
              <a:rPr lang="en-GB" sz="2400">
                <a:ea typeface="+mn-lt"/>
                <a:cs typeface="+mn-lt"/>
              </a:rPr>
              <a:t>19).  All schools will be required to comply with the updated requirements.  The </a:t>
            </a:r>
            <a:r>
              <a:rPr lang="en-GB" sz="2400" dirty="0">
                <a:ea typeface="+mn-lt"/>
                <a:cs typeface="+mn-lt"/>
              </a:rPr>
              <a:t>statutory guidance can be found at:</a:t>
            </a:r>
            <a:endParaRPr lang="en-US" sz="2400" dirty="0">
              <a:ea typeface="+mn-lt"/>
              <a:cs typeface="+mn-lt"/>
            </a:endParaRPr>
          </a:p>
          <a:p>
            <a:pPr algn="l"/>
            <a:r>
              <a:rPr lang="en-GB" sz="2400" dirty="0">
                <a:ea typeface="+mn-lt"/>
                <a:cs typeface="+mn-lt"/>
                <a:hlinkClick r:id="rId2"/>
              </a:rPr>
              <a:t>https://www.gov.uk/government/publications/relationships-education-relationships-and-sex-education-rse-and-health-education</a:t>
            </a:r>
            <a:endParaRPr lang="en-GB" sz="2400"/>
          </a:p>
        </p:txBody>
      </p:sp>
    </p:spTree>
    <p:extLst>
      <p:ext uri="{BB962C8B-B14F-4D97-AF65-F5344CB8AC3E}">
        <p14:creationId xmlns:p14="http://schemas.microsoft.com/office/powerpoint/2010/main" val="52513023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4.3"/>
</p:tagLst>
</file>

<file path=ppt/tags/tag2.xml><?xml version="1.0" encoding="utf-8"?>
<p:tagLst xmlns:a="http://schemas.openxmlformats.org/drawingml/2006/main" xmlns:r="http://schemas.openxmlformats.org/officeDocument/2006/relationships" xmlns:p="http://schemas.openxmlformats.org/presentationml/2006/main">
  <p:tag name="TIMING" val="|3.3|8.7|9.5|7|4.8|4.1"/>
</p:tagLst>
</file>

<file path=ppt/tags/tag3.xml><?xml version="1.0" encoding="utf-8"?>
<p:tagLst xmlns:a="http://schemas.openxmlformats.org/drawingml/2006/main" xmlns:r="http://schemas.openxmlformats.org/officeDocument/2006/relationships" xmlns:p="http://schemas.openxmlformats.org/presentationml/2006/main">
  <p:tag name="TIMING" val="|15.9|6|8.4"/>
</p:tagLst>
</file>

<file path=ppt/tags/tag4.xml><?xml version="1.0" encoding="utf-8"?>
<p:tagLst xmlns:a="http://schemas.openxmlformats.org/drawingml/2006/main" xmlns:r="http://schemas.openxmlformats.org/officeDocument/2006/relationships" xmlns:p="http://schemas.openxmlformats.org/presentationml/2006/main">
  <p:tag name="TIMING" val="|8.7|19|2.2|15.1"/>
</p:tagLst>
</file>

<file path=ppt/tags/tag5.xml><?xml version="1.0" encoding="utf-8"?>
<p:tagLst xmlns:a="http://schemas.openxmlformats.org/drawingml/2006/main" xmlns:r="http://schemas.openxmlformats.org/officeDocument/2006/relationships" xmlns:p="http://schemas.openxmlformats.org/presentationml/2006/main">
  <p:tag name="TIMING" val="|3.5|11.4|6.4|8.7|14.6|20.2|11.8|12.5|6"/>
</p:tagLst>
</file>

<file path=ppt/tags/tag6.xml><?xml version="1.0" encoding="utf-8"?>
<p:tagLst xmlns:a="http://schemas.openxmlformats.org/drawingml/2006/main" xmlns:r="http://schemas.openxmlformats.org/officeDocument/2006/relationships" xmlns:p="http://schemas.openxmlformats.org/presentationml/2006/main">
  <p:tag name="TIMING" val="|6.6|4|7.5|7.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377217328EFCF439EC798BD1844C73E" ma:contentTypeVersion="12" ma:contentTypeDescription="Create a new document." ma:contentTypeScope="" ma:versionID="492513e71b46bab1c54c55543a1878fb">
  <xsd:schema xmlns:xsd="http://www.w3.org/2001/XMLSchema" xmlns:xs="http://www.w3.org/2001/XMLSchema" xmlns:p="http://schemas.microsoft.com/office/2006/metadata/properties" xmlns:ns2="4c5ecd74-3352-49b2-9239-2f033bc3064f" xmlns:ns3="ac44f59f-2785-4bde-9877-64aa471f2abc" targetNamespace="http://schemas.microsoft.com/office/2006/metadata/properties" ma:root="true" ma:fieldsID="71b2717e0c68b304be0da56f6c906d86" ns2:_="" ns3:_="">
    <xsd:import namespace="4c5ecd74-3352-49b2-9239-2f033bc3064f"/>
    <xsd:import namespace="ac44f59f-2785-4bde-9877-64aa471f2abc"/>
    <xsd:element name="properties">
      <xsd:complexType>
        <xsd:sequence>
          <xsd:element name="documentManagement">
            <xsd:complexType>
              <xsd:all>
                <xsd:element ref="ns2:MediaServiceMetadata" minOccurs="0"/>
                <xsd:element ref="ns2:MediaServiceFastMetadata" minOccurs="0"/>
                <xsd:element ref="ns2:MediaServiceDateTaken"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c5ecd74-3352-49b2-9239-2f033bc3064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c44f59f-2785-4bde-9877-64aa471f2abc"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02FD82B-50AC-4B01-908C-689B680D5FAE}">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93FC7337-1B72-4DC1-99B9-3710F0DF3B6A}">
  <ds:schemaRefs>
    <ds:schemaRef ds:uri="http://schemas.microsoft.com/sharepoint/v3/contenttype/forms"/>
  </ds:schemaRefs>
</ds:datastoreItem>
</file>

<file path=customXml/itemProps3.xml><?xml version="1.0" encoding="utf-8"?>
<ds:datastoreItem xmlns:ds="http://schemas.openxmlformats.org/officeDocument/2006/customXml" ds:itemID="{2BE4EE5F-D9FD-4A1F-92D7-45546323D74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c5ecd74-3352-49b2-9239-2f033bc3064f"/>
    <ds:schemaRef ds:uri="ac44f59f-2785-4bde-9877-64aa471f2a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445</TotalTime>
  <Words>2199</Words>
  <Application>Microsoft Office PowerPoint</Application>
  <PresentationFormat>Widescreen</PresentationFormat>
  <Paragraphs>142</Paragraphs>
  <Slides>22</Slides>
  <Notes>0</Notes>
  <HiddenSlides>0</HiddenSlides>
  <MMClips>15</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PowerPoint Presentation</vt:lpstr>
      <vt:lpstr>Why teach PHSE?</vt:lpstr>
      <vt:lpstr>PowerPoint Presentation</vt:lpstr>
      <vt:lpstr>PowerPoint Presentation</vt:lpstr>
      <vt:lpstr>It is our duty to:</vt:lpstr>
      <vt:lpstr>Is our planning relevant?</vt:lpstr>
      <vt:lpstr>What’s new?</vt:lpstr>
      <vt:lpstr>Key Objectives in the 3 Core Areas:      (same objectives for KS1 and KS2)</vt:lpstr>
      <vt:lpstr>WHAT ARE WE COVERING AT SRPS?</vt:lpstr>
      <vt:lpstr>What will happen at SRPS?</vt:lpstr>
      <vt:lpstr>PowerPoint Presentation</vt:lpstr>
      <vt:lpstr>PowerPoint Presentation</vt:lpstr>
      <vt:lpstr>What will not happen at SRPS?</vt:lpstr>
      <vt:lpstr>ALL COMPULSORY – Except 2nd  learning objective  – Year 4</vt:lpstr>
      <vt:lpstr>ALL COMPULSORY – Year 5</vt:lpstr>
      <vt:lpstr>ALL COMPULSORY –  Except 1st learning objective  – Year 6</vt:lpstr>
      <vt:lpstr>PUPILS WITH SEN</vt:lpstr>
      <vt:lpstr> </vt:lpstr>
      <vt:lpstr>Frequently Asked Questions:</vt:lpstr>
      <vt:lpstr>PowerPoint Presentation</vt:lpstr>
      <vt:lpstr>PowerPoint Presentation</vt:lpstr>
      <vt:lpstr>PowerPoint Presentation</vt:lpstr>
    </vt:vector>
  </TitlesOfParts>
  <Company>Staples Road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Steph Bussell</dc:creator>
  <cp:lastModifiedBy>s.bussell</cp:lastModifiedBy>
  <cp:revision>394</cp:revision>
  <dcterms:created xsi:type="dcterms:W3CDTF">2020-09-11T09:38:52Z</dcterms:created>
  <dcterms:modified xsi:type="dcterms:W3CDTF">2020-12-11T12:02:31Z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0x0101009377217328EFCF439EC798BD1844C73E</vt:lpwstr>
  </property>
  <property fmtid="{D5CDD505-2E9C-101B-9397-08002B2CF9AE}" pid="3" name="_SourceUrl">
    <vt:lpwstr/>
  </property>
  <property fmtid="{D5CDD505-2E9C-101B-9397-08002B2CF9AE}" pid="4" name="_SharedFileIndex">
    <vt:lpwstr/>
  </property>
  <property fmtid="{D5CDD505-2E9C-101B-9397-08002B2CF9AE}" pid="5" name="ComplianceAssetId">
    <vt:lpwstr/>
  </property>
</Properties>
</file>