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2" roundtripDataSignature="AMtx7mjb/nAFvyDwFv5yVCZWfcSCtY4Y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22" Type="http://customschemas.google.com/relationships/presentationmetadata" Target="metadata"/><Relationship Id="rId10" Type="http://schemas.openxmlformats.org/officeDocument/2006/relationships/slide" Target="slides/slide6.xml"/><Relationship Id="rId21" Type="http://schemas.openxmlformats.org/officeDocument/2006/relationships/slide" Target="slides/slide17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Mark – itinerary </a:t>
            </a:r>
            <a:endParaRPr/>
          </a:p>
        </p:txBody>
      </p:sp>
      <p:sp>
        <p:nvSpPr>
          <p:cNvPr id="87" name="Google Shape;87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9e61ee5710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93" name="Google Shape;93;g29e61ee5710_0_47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e237d5e19b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g2e237d5e19b_0_20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29e61ee5710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1" name="Google Shape;111;g29e61ee5710_0_7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9e61ee5710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0" name="Google Shape;120;g29e61ee5710_0_10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9e61ee5710_0_1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29e61ee5710_0_121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9e61ee5710_0_1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8" name="Google Shape;138;g29e61ee5710_0_128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9e61ee5710_0_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7" name="Google Shape;147;g29e61ee5710_0_85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29e61ee5710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5" name="Google Shape;155;g29e61ee5710_0_9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" name="Google Shape;163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Hannah – food </a:t>
            </a:r>
            <a:endParaRPr/>
          </a:p>
        </p:txBody>
      </p:sp>
      <p:sp>
        <p:nvSpPr>
          <p:cNvPr id="164" name="Google Shape;164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9e61ee5710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3" name="Google Shape;173;g29e61ee5710_0_14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1" name="Google Shape;181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Hannah - accommodation</a:t>
            </a:r>
            <a:endParaRPr/>
          </a:p>
        </p:txBody>
      </p:sp>
      <p:sp>
        <p:nvSpPr>
          <p:cNvPr id="182" name="Google Shape;182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" name="Google Shape;192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April – kit list </a:t>
            </a:r>
            <a:endParaRPr/>
          </a:p>
        </p:txBody>
      </p:sp>
      <p:sp>
        <p:nvSpPr>
          <p:cNvPr id="193" name="Google Shape;193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9e61ee5710_0_1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2" name="Google Shape;202;g29e61ee5710_0_176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9" name="Google Shape;209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Lindsey – medical forms – collection of medication prior to departure </a:t>
            </a:r>
            <a:endParaRPr/>
          </a:p>
        </p:txBody>
      </p:sp>
      <p:sp>
        <p:nvSpPr>
          <p:cNvPr id="210" name="Google Shape;210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2e527c4108d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" name="Google Shape;217;g2e527c4108d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Lindsey – medical forms – collection of medication prior to departure </a:t>
            </a:r>
            <a:endParaRPr/>
          </a:p>
        </p:txBody>
      </p:sp>
      <p:sp>
        <p:nvSpPr>
          <p:cNvPr id="218" name="Google Shape;218;g2e527c4108d_0_0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29e61ee5710_0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5" name="Google Shape;225;g29e61ee5710_0_182:notes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1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9.png"/><Relationship Id="rId4" Type="http://schemas.openxmlformats.org/officeDocument/2006/relationships/image" Target="../media/image9.png"/><Relationship Id="rId5" Type="http://schemas.openxmlformats.org/officeDocument/2006/relationships/image" Target="../media/image1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9.png"/><Relationship Id="rId4" Type="http://schemas.openxmlformats.org/officeDocument/2006/relationships/image" Target="../media/image7.png"/><Relationship Id="rId5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9.png"/><Relationship Id="rId4" Type="http://schemas.openxmlformats.org/officeDocument/2006/relationships/image" Target="../media/image22.png"/><Relationship Id="rId5" Type="http://schemas.openxmlformats.org/officeDocument/2006/relationships/image" Target="../media/image15.png"/><Relationship Id="rId6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14.png"/><Relationship Id="rId5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4.jpg"/><Relationship Id="rId4" Type="http://schemas.openxmlformats.org/officeDocument/2006/relationships/image" Target="../media/image1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6.jpg"/><Relationship Id="rId4" Type="http://schemas.openxmlformats.org/officeDocument/2006/relationships/image" Target="../media/image1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www.hookecourt.co.uk/residential/our-centre/food/" TargetMode="External"/><Relationship Id="rId4" Type="http://schemas.openxmlformats.org/officeDocument/2006/relationships/image" Target="../media/image20.png"/><Relationship Id="rId5" Type="http://schemas.openxmlformats.org/officeDocument/2006/relationships/image" Target="../media/image18.png"/><Relationship Id="rId6" Type="http://schemas.openxmlformats.org/officeDocument/2006/relationships/image" Target="../media/image1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9.png"/><Relationship Id="rId4" Type="http://schemas.openxmlformats.org/officeDocument/2006/relationships/image" Target="../media/image2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0.png"/><Relationship Id="rId4" Type="http://schemas.openxmlformats.org/officeDocument/2006/relationships/image" Target="../media/image28.png"/><Relationship Id="rId5" Type="http://schemas.openxmlformats.org/officeDocument/2006/relationships/image" Target="../media/image3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5.png"/><Relationship Id="rId4" Type="http://schemas.openxmlformats.org/officeDocument/2006/relationships/image" Target="../media/image32.png"/><Relationship Id="rId5" Type="http://schemas.openxmlformats.org/officeDocument/2006/relationships/image" Target="../media/image2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Our 2024 itinerary as an example:</a:t>
            </a:r>
            <a:endParaRPr/>
          </a:p>
        </p:txBody>
      </p:sp>
      <p:pic>
        <p:nvPicPr>
          <p:cNvPr id="90" name="Google Shape;9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36375" y="1334001"/>
            <a:ext cx="8612975" cy="528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9e61ee5710_0_47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Boating at Wroxham</a:t>
            </a:r>
            <a:endParaRPr/>
          </a:p>
        </p:txBody>
      </p:sp>
      <p:sp>
        <p:nvSpPr>
          <p:cNvPr id="96" name="Google Shape;96;g29e61ee5710_0_47"/>
          <p:cNvSpPr/>
          <p:nvPr/>
        </p:nvSpPr>
        <p:spPr>
          <a:xfrm>
            <a:off x="9331048" y="4876975"/>
            <a:ext cx="3087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Cruising the waterways of the Norfolk Broads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7" name="Google Shape;97;g29e61ee5710_0_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44550" y="215200"/>
            <a:ext cx="3358830" cy="288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g29e61ee5710_0_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700" y="1843226"/>
            <a:ext cx="6380025" cy="4662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e237d5e19b_0_20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West Runton – Rock Pooling</a:t>
            </a:r>
            <a:endParaRPr/>
          </a:p>
        </p:txBody>
      </p:sp>
      <p:sp>
        <p:nvSpPr>
          <p:cNvPr id="104" name="Google Shape;104;g2e237d5e19b_0_20"/>
          <p:cNvSpPr/>
          <p:nvPr/>
        </p:nvSpPr>
        <p:spPr>
          <a:xfrm>
            <a:off x="9331048" y="4876975"/>
            <a:ext cx="30870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Investigating the creatures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and plant life that live in the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rock pools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g2e237d5e19b_0_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734531" y="751775"/>
            <a:ext cx="3683381" cy="319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g2e237d5e19b_0_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2050" y="1690825"/>
            <a:ext cx="5463550" cy="5167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g2e237d5e19b_0_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770363" y="1528025"/>
            <a:ext cx="3638550" cy="299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g2e237d5e19b_0_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814963" y="4634623"/>
            <a:ext cx="3296725" cy="2386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9e61ee5710_0_78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West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Runton</a:t>
            </a:r>
            <a:endParaRPr/>
          </a:p>
        </p:txBody>
      </p:sp>
      <p:sp>
        <p:nvSpPr>
          <p:cNvPr id="114" name="Google Shape;114;g29e61ee5710_0_78"/>
          <p:cNvSpPr/>
          <p:nvPr/>
        </p:nvSpPr>
        <p:spPr>
          <a:xfrm>
            <a:off x="6323474" y="3986325"/>
            <a:ext cx="3003600" cy="113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‘Beach </a:t>
            </a:r>
            <a:r>
              <a:rPr b="0" i="0" lang="en-GB" sz="3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Walk’ to Cromer</a:t>
            </a:r>
            <a:endParaRPr b="0" i="0" sz="3000" u="none" cap="none" strike="noStrike">
              <a:solidFill>
                <a:schemeClr val="dk2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id="115" name="Google Shape;115;g29e61ee5710_0_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18868" y="5119913"/>
            <a:ext cx="1616498" cy="1550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g29e61ee5710_0_7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088725" y="263375"/>
            <a:ext cx="7863600" cy="2615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g29e61ee5710_0_7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79750" y="1853625"/>
            <a:ext cx="4960482" cy="4699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9e61ee5710_0_106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GB"/>
              <a:t>Monster Day – Team Building</a:t>
            </a:r>
            <a:endParaRPr/>
          </a:p>
        </p:txBody>
      </p:sp>
      <p:pic>
        <p:nvPicPr>
          <p:cNvPr id="123" name="Google Shape;123;g29e61ee5710_0_10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7533" y="5255359"/>
            <a:ext cx="1616498" cy="1550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g29e61ee5710_0_10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000" y="1802525"/>
            <a:ext cx="5694900" cy="4743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g29e61ee5710_0_10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159650" y="1517625"/>
            <a:ext cx="3812390" cy="32597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29e61ee5710_0_121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GB"/>
              <a:t>Monster Day – Monster Trail</a:t>
            </a:r>
            <a:endParaRPr/>
          </a:p>
        </p:txBody>
      </p:sp>
      <p:sp>
        <p:nvSpPr>
          <p:cNvPr id="131" name="Google Shape;131;g29e61ee5710_0_121"/>
          <p:cNvSpPr/>
          <p:nvPr/>
        </p:nvSpPr>
        <p:spPr>
          <a:xfrm>
            <a:off x="527381" y="1628800"/>
            <a:ext cx="31872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Children master map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reading and use of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 compass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2" name="Google Shape;132;g29e61ee5710_0_1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808252" y="5157192"/>
            <a:ext cx="1616498" cy="1550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g29e61ee5710_0_1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7375" y="3186325"/>
            <a:ext cx="4665843" cy="352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g29e61ee5710_0_1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10074" y="133675"/>
            <a:ext cx="3848100" cy="3156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g29e61ee5710_0_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475975" y="2552188"/>
            <a:ext cx="3848100" cy="336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9e61ee5710_0_128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GB"/>
              <a:t>Pirate Day</a:t>
            </a:r>
            <a:endParaRPr/>
          </a:p>
        </p:txBody>
      </p:sp>
      <p:sp>
        <p:nvSpPr>
          <p:cNvPr id="141" name="Google Shape;141;g29e61ee5710_0_128"/>
          <p:cNvSpPr/>
          <p:nvPr/>
        </p:nvSpPr>
        <p:spPr>
          <a:xfrm>
            <a:off x="719403" y="1412776"/>
            <a:ext cx="26397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Dress up and train to be a pirate</a:t>
            </a:r>
            <a:endParaRPr b="0" i="0" sz="1800" u="none" cap="none" strike="noStrike">
              <a:solidFill>
                <a:schemeClr val="dk2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id="142" name="Google Shape;142;g29e61ee5710_0_1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15000" y="0"/>
            <a:ext cx="4721714" cy="4131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g29e61ee5710_0_1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14100" y="2060050"/>
            <a:ext cx="2906900" cy="479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g29e61ee5710_0_1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183437" y="4421375"/>
            <a:ext cx="6584849" cy="243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9e61ee5710_0_85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Lucida Sans"/>
              <a:buNone/>
            </a:pPr>
            <a:r>
              <a:rPr lang="en-GB"/>
              <a:t>Seals</a:t>
            </a:r>
            <a:endParaRPr/>
          </a:p>
        </p:txBody>
      </p:sp>
      <p:pic>
        <p:nvPicPr>
          <p:cNvPr descr="C:\Users\Mark\AppData\Local\Microsoft\Windows Live Mail\WLMDSS.tmp\WLMB56B.tmp\IMG_1915.JPG" id="150" name="Google Shape;150;g29e61ee5710_0_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07425" y="1495675"/>
            <a:ext cx="8803399" cy="3653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g29e61ee5710_0_85"/>
          <p:cNvSpPr/>
          <p:nvPr/>
        </p:nvSpPr>
        <p:spPr>
          <a:xfrm>
            <a:off x="911424" y="5301208"/>
            <a:ext cx="6863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Blakeney Point – A National Trust nature reserve</a:t>
            </a:r>
            <a:endParaRPr b="0" i="0" sz="1800" u="none" cap="none" strike="noStrike">
              <a:solidFill>
                <a:schemeClr val="dk2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id="152" name="Google Shape;152;g29e61ee5710_0_8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626847" y="5224389"/>
            <a:ext cx="1616498" cy="15504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29e61ee5710_0_92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Seals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8" name="Google Shape;158;g29e61ee5710_0_9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95467" y="1268760"/>
            <a:ext cx="6240693" cy="4680520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g29e61ee5710_0_92"/>
          <p:cNvSpPr/>
          <p:nvPr/>
        </p:nvSpPr>
        <p:spPr>
          <a:xfrm>
            <a:off x="5999989" y="6165304"/>
            <a:ext cx="26745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One of the babies</a:t>
            </a:r>
            <a:endParaRPr b="0" i="0" sz="1800" u="none" cap="none" strike="noStrike">
              <a:solidFill>
                <a:schemeClr val="dk2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id="160" name="Google Shape;160;g29e61ee5710_0_9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818868" y="5301068"/>
            <a:ext cx="1616498" cy="15504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8"/>
          <p:cNvSpPr txBox="1"/>
          <p:nvPr>
            <p:ph type="title"/>
          </p:nvPr>
        </p:nvSpPr>
        <p:spPr>
          <a:xfrm>
            <a:off x="838200" y="80825"/>
            <a:ext cx="10515600" cy="5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sz="3400" u="sng">
                <a:solidFill>
                  <a:schemeClr val="hlink"/>
                </a:solidFill>
                <a:hlinkClick r:id="rId3"/>
              </a:rPr>
              <a:t>Food – breakfast, lunch &amp; dinner</a:t>
            </a:r>
            <a:endParaRPr sz="3400"/>
          </a:p>
        </p:txBody>
      </p:sp>
      <p:sp>
        <p:nvSpPr>
          <p:cNvPr id="167" name="Google Shape;167;p8"/>
          <p:cNvSpPr/>
          <p:nvPr/>
        </p:nvSpPr>
        <p:spPr>
          <a:xfrm>
            <a:off x="5905500" y="5939135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Packed lunch needed on Day 1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8" name="Google Shape;168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49275" y="80825"/>
            <a:ext cx="2342900" cy="166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3750" y="742053"/>
            <a:ext cx="4951750" cy="6027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042349" y="1928825"/>
            <a:ext cx="5794425" cy="409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29e61ee5710_0_142"/>
          <p:cNvSpPr txBox="1"/>
          <p:nvPr>
            <p:ph type="title"/>
          </p:nvPr>
        </p:nvSpPr>
        <p:spPr>
          <a:xfrm>
            <a:off x="609600" y="274638"/>
            <a:ext cx="110553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GB" sz="3200">
                <a:latin typeface="Arial"/>
                <a:ea typeface="Arial"/>
                <a:cs typeface="Arial"/>
                <a:sym typeface="Arial"/>
              </a:rPr>
              <a:t>FAQs – Will my child have enough to eat?</a:t>
            </a:r>
            <a:endParaRPr/>
          </a:p>
        </p:txBody>
      </p:sp>
      <p:sp>
        <p:nvSpPr>
          <p:cNvPr id="176" name="Google Shape;176;g29e61ee5710_0_142"/>
          <p:cNvSpPr/>
          <p:nvPr/>
        </p:nvSpPr>
        <p:spPr>
          <a:xfrm>
            <a:off x="4175787" y="5877272"/>
            <a:ext cx="56172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Medical dietary requirements are catered for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(e.g. gluten free, lactose free etc)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We provide vegetarian options</a:t>
            </a:r>
            <a:endParaRPr b="0" i="0" sz="1600" u="none" cap="none" strike="noStrike">
              <a:solidFill>
                <a:schemeClr val="dk2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pic>
        <p:nvPicPr>
          <p:cNvPr id="177" name="Google Shape;177;g29e61ee5710_0_1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793137" y="5138355"/>
            <a:ext cx="1616498" cy="1550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g29e61ee5710_0_14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980059" y="1258135"/>
            <a:ext cx="5411000" cy="461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Accommodation</a:t>
            </a:r>
            <a:endParaRPr/>
          </a:p>
        </p:txBody>
      </p:sp>
      <p:sp>
        <p:nvSpPr>
          <p:cNvPr id="185" name="Google Shape;185;p7"/>
          <p:cNvSpPr txBox="1"/>
          <p:nvPr/>
        </p:nvSpPr>
        <p:spPr>
          <a:xfrm>
            <a:off x="1468315" y="5411707"/>
            <a:ext cx="4246800" cy="1139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Bunk bed dormitories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Central heating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7"/>
          <p:cNvSpPr/>
          <p:nvPr/>
        </p:nvSpPr>
        <p:spPr>
          <a:xfrm>
            <a:off x="6424246" y="5411707"/>
            <a:ext cx="6096000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Showers and toilets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SRS staff rooms interspersed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 other schools or visitors on site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35125" y="230575"/>
            <a:ext cx="2653300" cy="1885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59925" y="1378901"/>
            <a:ext cx="5091425" cy="381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923525" y="2295850"/>
            <a:ext cx="3576075" cy="2705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9"/>
          <p:cNvSpPr txBox="1"/>
          <p:nvPr>
            <p:ph type="title"/>
          </p:nvPr>
        </p:nvSpPr>
        <p:spPr>
          <a:xfrm>
            <a:off x="838200" y="365125"/>
            <a:ext cx="17682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89062"/>
              <a:buFont typeface="Calibri"/>
              <a:buNone/>
            </a:pPr>
            <a:r>
              <a:rPr lang="en-GB"/>
              <a:t>Kit </a:t>
            </a:r>
            <a:r>
              <a:rPr lang="en-GB" sz="3200"/>
              <a:t>- start planning ahead</a:t>
            </a:r>
            <a:endParaRPr sz="3200"/>
          </a:p>
        </p:txBody>
      </p:sp>
      <p:sp>
        <p:nvSpPr>
          <p:cNvPr descr="Children on raft" id="196" name="Google Shape;196;p9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7" name="Google Shape;19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11650" y="160353"/>
            <a:ext cx="5089026" cy="6274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5575" y="2609863"/>
            <a:ext cx="5806851" cy="42481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06249" y="365125"/>
            <a:ext cx="3356175" cy="306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29e61ee5710_0_176"/>
          <p:cNvSpPr txBox="1"/>
          <p:nvPr>
            <p:ph type="title"/>
          </p:nvPr>
        </p:nvSpPr>
        <p:spPr>
          <a:xfrm>
            <a:off x="1117600" y="365125"/>
            <a:ext cx="140208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FAQs – key items</a:t>
            </a:r>
            <a:endParaRPr/>
          </a:p>
        </p:txBody>
      </p:sp>
      <p:sp>
        <p:nvSpPr>
          <p:cNvPr id="205" name="Google Shape;205;g29e61ee5710_0_176"/>
          <p:cNvSpPr/>
          <p:nvPr/>
        </p:nvSpPr>
        <p:spPr>
          <a:xfrm>
            <a:off x="719403" y="1196752"/>
            <a:ext cx="10657200" cy="5201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Comfortable, worn-in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walking boots/shoes or </a:t>
            </a:r>
            <a:r>
              <a:rPr b="1" i="0" lang="en-GB" sz="1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sturdy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trainers (not canvas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Converse or similar style pumps)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Long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wellington boots (any time of year if it has rained)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Slippers or other indoor footwear (compulsory inside)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Waterproof coat </a:t>
            </a: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with hood</a:t>
            </a: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(and ideally waterproof trousers as well)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NOT a padded/puffer jacket as these absorb water and take forever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to dry so children stay cold and wet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Warm hat, gloves and scarf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Lightweight tops for layering – 2 or 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Small back pack (for carrying lunch) – MUST have </a:t>
            </a:r>
            <a:r>
              <a:rPr b="1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two thick straps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❑"/>
            </a:pPr>
            <a:r>
              <a:rPr b="0" i="0" lang="en-GB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Water bottle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Lucida Sans"/>
              <a:buNone/>
            </a:pPr>
            <a:r>
              <a:t/>
            </a:r>
            <a:endParaRPr b="0" i="0" sz="8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6" name="Google Shape;206;g29e61ee5710_0_1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48395" y="5068957"/>
            <a:ext cx="1616498" cy="15504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0"/>
          <p:cNvSpPr txBox="1"/>
          <p:nvPr>
            <p:ph type="title"/>
          </p:nvPr>
        </p:nvSpPr>
        <p:spPr>
          <a:xfrm>
            <a:off x="838200" y="365125"/>
            <a:ext cx="47499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Medical declaration &amp; consent</a:t>
            </a:r>
            <a:endParaRPr/>
          </a:p>
        </p:txBody>
      </p:sp>
      <p:pic>
        <p:nvPicPr>
          <p:cNvPr id="213" name="Google Shape;213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85500" y="476140"/>
            <a:ext cx="4634450" cy="5905724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0"/>
          <p:cNvSpPr txBox="1"/>
          <p:nvPr/>
        </p:nvSpPr>
        <p:spPr>
          <a:xfrm>
            <a:off x="637650" y="2598025"/>
            <a:ext cx="4395600" cy="36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request one of these from you much nearer to time.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e527c4108d_0_0"/>
          <p:cNvSpPr txBox="1"/>
          <p:nvPr>
            <p:ph type="title"/>
          </p:nvPr>
        </p:nvSpPr>
        <p:spPr>
          <a:xfrm>
            <a:off x="838200" y="365125"/>
            <a:ext cx="47499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Costs</a:t>
            </a:r>
            <a:endParaRPr/>
          </a:p>
        </p:txBody>
      </p:sp>
      <p:sp>
        <p:nvSpPr>
          <p:cNvPr id="221" name="Google Shape;221;g2e527c4108d_0_0"/>
          <p:cNvSpPr txBox="1"/>
          <p:nvPr/>
        </p:nvSpPr>
        <p:spPr>
          <a:xfrm>
            <a:off x="637650" y="2598025"/>
            <a:ext cx="4395600" cy="362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●"/>
            </a:pPr>
            <a:r>
              <a:rPr b="0" i="0" lang="en-GB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Approx £500 per child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●"/>
            </a:pPr>
            <a:r>
              <a:rPr b="0" i="0" lang="en-GB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All-inclusive (except for a small amount of pocket money)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●"/>
            </a:pPr>
            <a:r>
              <a:rPr b="0" i="0" lang="en-GB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Deposit before end of term (July)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064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Char char="●"/>
            </a:pPr>
            <a:r>
              <a:rPr b="0" i="0" lang="en-GB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Staggered payments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2" name="Google Shape;222;g2e527c4108d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99925" y="1975650"/>
            <a:ext cx="3364175" cy="3297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29e61ee5710_0_182"/>
          <p:cNvSpPr txBox="1"/>
          <p:nvPr>
            <p:ph type="title"/>
          </p:nvPr>
        </p:nvSpPr>
        <p:spPr>
          <a:xfrm>
            <a:off x="623392" y="116632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100"/>
              <a:buFont typeface="Arial"/>
              <a:buNone/>
            </a:pPr>
            <a:r>
              <a:rPr lang="en-GB">
                <a:latin typeface="Arial"/>
                <a:ea typeface="Arial"/>
                <a:cs typeface="Arial"/>
                <a:sym typeface="Arial"/>
              </a:rPr>
              <a:t>Recent comments</a:t>
            </a:r>
            <a:endParaRPr/>
          </a:p>
        </p:txBody>
      </p:sp>
      <p:sp>
        <p:nvSpPr>
          <p:cNvPr id="228" name="Google Shape;228;g29e61ee5710_0_182"/>
          <p:cNvSpPr/>
          <p:nvPr/>
        </p:nvSpPr>
        <p:spPr>
          <a:xfrm>
            <a:off x="335360" y="2924944"/>
            <a:ext cx="3936300" cy="12960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cap="flat" cmpd="thickThin" w="55000">
            <a:solidFill>
              <a:srgbClr val="788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 amazing. Excellent all week – </a:t>
            </a:r>
            <a:r>
              <a:rPr b="0" i="1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Kibworth Primary School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g29e61ee5710_0_182"/>
          <p:cNvSpPr/>
          <p:nvPr/>
        </p:nvSpPr>
        <p:spPr>
          <a:xfrm>
            <a:off x="335360" y="4725144"/>
            <a:ext cx="3936300" cy="12960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cap="flat" cmpd="thickThin" w="55000">
            <a:solidFill>
              <a:srgbClr val="788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food is amazing and everyone has been friendly and welcoming – </a:t>
            </a:r>
            <a:r>
              <a:rPr b="0" i="1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Thordon/Mellis/Eye/Occold Primaries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g29e61ee5710_0_182"/>
          <p:cNvSpPr/>
          <p:nvPr/>
        </p:nvSpPr>
        <p:spPr>
          <a:xfrm>
            <a:off x="7971997" y="939925"/>
            <a:ext cx="3936300" cy="12960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cap="flat" cmpd="thickThin" w="55000">
            <a:solidFill>
              <a:srgbClr val="788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was great being able to spend lots of time with all my friends and sleep over! - Evelina Hubke (Oak Class)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g29e61ee5710_0_182"/>
          <p:cNvSpPr/>
          <p:nvPr/>
        </p:nvSpPr>
        <p:spPr>
          <a:xfrm>
            <a:off x="7920203" y="3140968"/>
            <a:ext cx="3936300" cy="12960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cap="flat" cmpd="thickThin" w="55000">
            <a:solidFill>
              <a:srgbClr val="788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Everything was perfect...staff with the skills to bring learning to life – </a:t>
            </a:r>
            <a:r>
              <a:rPr b="0" i="1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Colne Engaine Primary School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g29e61ee5710_0_182"/>
          <p:cNvSpPr/>
          <p:nvPr/>
        </p:nvSpPr>
        <p:spPr>
          <a:xfrm>
            <a:off x="5485728" y="5300568"/>
            <a:ext cx="3936300" cy="12960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cap="flat" cmpd="thickThin" w="55000">
            <a:solidFill>
              <a:srgbClr val="788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fantastic week with lots of WOW moments! – </a:t>
            </a:r>
            <a:r>
              <a:rPr b="0" i="1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Aveley Primary School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g29e61ee5710_0_182"/>
          <p:cNvSpPr/>
          <p:nvPr/>
        </p:nvSpPr>
        <p:spPr>
          <a:xfrm>
            <a:off x="4127850" y="1965101"/>
            <a:ext cx="3936300" cy="14301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cap="flat" cmpd="thickThin" w="55000">
            <a:solidFill>
              <a:srgbClr val="788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 loved the scavenger hunt on the beach and looking for fossils. My favourite bit was getting to drive the boat but also the night-time walk, especially as we got hot chocolate! – </a:t>
            </a:r>
            <a:r>
              <a:rPr b="0" i="1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James Hansen (Oak)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g29e61ee5710_0_182"/>
          <p:cNvSpPr/>
          <p:nvPr/>
        </p:nvSpPr>
        <p:spPr>
          <a:xfrm>
            <a:off x="239465" y="1124753"/>
            <a:ext cx="3936300" cy="12960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cap="flat" cmpd="thickThin" w="55000">
            <a:solidFill>
              <a:srgbClr val="788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trip was full of exciting activities that everyone enjoyed! I really enjoyed the trips out each day and the dinners were really tasty – </a:t>
            </a:r>
            <a:r>
              <a:rPr b="0" i="1" lang="en-GB" sz="1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George Marsden (Oak Class)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g29e61ee5710_0_182"/>
          <p:cNvSpPr/>
          <p:nvPr/>
        </p:nvSpPr>
        <p:spPr>
          <a:xfrm>
            <a:off x="3937537" y="3806047"/>
            <a:ext cx="3936300" cy="1296000"/>
          </a:xfrm>
          <a:prstGeom prst="wedgeRectCallout">
            <a:avLst>
              <a:gd fmla="val -20833" name="adj1"/>
              <a:gd fmla="val 62500" name="adj2"/>
            </a:avLst>
          </a:prstGeom>
          <a:solidFill>
            <a:schemeClr val="accent1"/>
          </a:solidFill>
          <a:ln cap="flat" cmpd="thickThin" w="55000">
            <a:solidFill>
              <a:srgbClr val="78846A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an experience! Every child achieved something incredible – </a:t>
            </a:r>
            <a:r>
              <a:rPr b="0" i="1" lang="en-GB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Burwell Primary School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6" name="Google Shape;236;g29e61ee5710_0_1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69399" y="5102051"/>
            <a:ext cx="1616498" cy="15504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2021-07-02T11:33:33Z</dcterms:created>
  <dc:creator>Mark Johnson</dc:creator>
</cp:coreProperties>
</file>