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4379-7DB6-467E-ABFB-3EFC9B70772E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E7C6-B986-4F91-8C1D-57083081A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653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4379-7DB6-467E-ABFB-3EFC9B70772E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E7C6-B986-4F91-8C1D-57083081A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629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4379-7DB6-467E-ABFB-3EFC9B70772E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E7C6-B986-4F91-8C1D-57083081A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677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4379-7DB6-467E-ABFB-3EFC9B70772E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E7C6-B986-4F91-8C1D-57083081A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304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4379-7DB6-467E-ABFB-3EFC9B70772E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E7C6-B986-4F91-8C1D-57083081A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582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4379-7DB6-467E-ABFB-3EFC9B70772E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E7C6-B986-4F91-8C1D-57083081A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28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4379-7DB6-467E-ABFB-3EFC9B70772E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E7C6-B986-4F91-8C1D-57083081A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46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4379-7DB6-467E-ABFB-3EFC9B70772E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E7C6-B986-4F91-8C1D-57083081A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562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4379-7DB6-467E-ABFB-3EFC9B70772E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E7C6-B986-4F91-8C1D-57083081A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755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4379-7DB6-467E-ABFB-3EFC9B70772E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E7C6-B986-4F91-8C1D-57083081A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773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E4379-7DB6-467E-ABFB-3EFC9B70772E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2E7C6-B986-4F91-8C1D-57083081A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632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E4379-7DB6-467E-ABFB-3EFC9B70772E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2E7C6-B986-4F91-8C1D-57083081A9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026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staplesroadessexsch-my.sharepoint.com/:v:/g/personal/apriest_staplesroad_essex_sch_uk/Effes8xlYB5Dk9yIEqQJxf8BT_ec3L97gCINAWivfEtLaQ?e=NP7hGe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59988" y="914400"/>
            <a:ext cx="91158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CW Precursive 1" panose="02010504020202020003" pitchFamily="2" charset="0"/>
              </a:rPr>
              <a:t>Please click on the link below to watch the phonics presentation</a:t>
            </a:r>
            <a:endParaRPr lang="en-GB" sz="4000" dirty="0">
              <a:latin typeface="CCW Precursive 1" panose="02010504020202020003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944837" y="4024590"/>
            <a:ext cx="78310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2"/>
              </a:rPr>
              <a:t>https://staplesroadessexsch-my.sharepoint.com/:v:/g/personal/apriest_staplesroad_essex_sch_uk/Effes8xlYB5Dk9yIEqQJxf8BT_ec3L97gCINAWivfEtLaQ?e=NP7hGe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6" name="Striped Right Arrow 5"/>
          <p:cNvSpPr/>
          <p:nvPr/>
        </p:nvSpPr>
        <p:spPr>
          <a:xfrm>
            <a:off x="640080" y="4024590"/>
            <a:ext cx="2039816" cy="99880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015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CCW Precursive 1</vt:lpstr>
      <vt:lpstr>Office Theme</vt:lpstr>
      <vt:lpstr>PowerPoint Presentation</vt:lpstr>
    </vt:vector>
  </TitlesOfParts>
  <Company>Staples Road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Abigail Priest</dc:creator>
  <cp:lastModifiedBy>Abigail Priest</cp:lastModifiedBy>
  <cp:revision>1</cp:revision>
  <dcterms:created xsi:type="dcterms:W3CDTF">2020-10-16T09:36:03Z</dcterms:created>
  <dcterms:modified xsi:type="dcterms:W3CDTF">2020-10-16T09:36:42Z</dcterms:modified>
</cp:coreProperties>
</file>