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  <p:sldMasterId id="2147483665" r:id="rId2"/>
    <p:sldMasterId id="2147483667" r:id="rId3"/>
  </p:sldMasterIdLst>
  <p:notesMasterIdLst>
    <p:notesMasterId r:id="rId15"/>
  </p:notesMasterIdLst>
  <p:sldIdLst>
    <p:sldId id="267" r:id="rId4"/>
    <p:sldId id="262" r:id="rId5"/>
    <p:sldId id="268" r:id="rId6"/>
    <p:sldId id="269" r:id="rId7"/>
    <p:sldId id="270" r:id="rId8"/>
    <p:sldId id="276" r:id="rId9"/>
    <p:sldId id="271" r:id="rId10"/>
    <p:sldId id="272" r:id="rId11"/>
    <p:sldId id="273" r:id="rId12"/>
    <p:sldId id="277" r:id="rId13"/>
    <p:sldId id="275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B7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54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85239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123667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76135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75069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23547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75056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178157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591295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282429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10094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3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2" name="Google Shape;42;p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"/>
          <p:cNvSpPr txBox="1"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5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5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2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6"/>
          <p:cNvSpPr txBox="1"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6"/>
          <p:cNvSpPr txBox="1">
            <a:spLocks noGrp="1"/>
          </p:cNvSpPr>
          <p:nvPr>
            <p:ph type="body" idx="2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3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body" idx="4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4" name="Google Shape;64;p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 txBox="1"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9"/>
          <p:cNvSpPr txBox="1"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9" name="Google Shape;79;p9"/>
          <p:cNvSpPr txBox="1">
            <a:spLocks noGrp="1"/>
          </p:cNvSpPr>
          <p:nvPr>
            <p:ph type="body" idx="2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>
            <a:endParaRPr/>
          </a:p>
        </p:txBody>
      </p:sp>
      <p:sp>
        <p:nvSpPr>
          <p:cNvPr id="80" name="Google Shape;80;p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0"/>
          <p:cNvSpPr txBox="1"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0"/>
          <p:cNvSpPr>
            <a:spLocks noGrp="1"/>
          </p:cNvSpPr>
          <p:nvPr>
            <p:ph type="pic" idx="2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10"/>
          <p:cNvSpPr txBox="1">
            <a:spLocks noGrp="1"/>
          </p:cNvSpPr>
          <p:nvPr>
            <p:ph type="body" idx="1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87" name="Google Shape;87;p1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aption">
  <p:cSld name="Title and Caption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1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1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Quote with Caption">
  <p:cSld name="Quote with 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2"/>
          <p:cNvSpPr txBox="1">
            <a:spLocks noGrp="1"/>
          </p:cNvSpPr>
          <p:nvPr>
            <p:ph type="body" idx="1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99" name="Google Shape;99;p12"/>
          <p:cNvSpPr txBox="1">
            <a:spLocks noGrp="1"/>
          </p:cNvSpPr>
          <p:nvPr>
            <p:ph type="body" idx="2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1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3" name="Google Shape;103;p12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12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800" b="0" i="0" u="none" strike="noStrike" cap="none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Name Card">
  <p:cSld name="Name Card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3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13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8" name="Google Shape;108;p1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Quote Name Card">
  <p:cSld name="Quote Name Card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4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4" name="Google Shape;114;p14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1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1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8" name="Google Shape;118;p14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1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rue or False">
  <p:cSld name="True or Fals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5"/>
          <p:cNvSpPr txBox="1"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5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23" name="Google Shape;123;p15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4" name="Google Shape;124;p1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1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6"/>
          <p:cNvSpPr txBox="1">
            <a:spLocks noGrp="1"/>
          </p:cNvSpPr>
          <p:nvPr>
            <p:ph type="body" idx="1"/>
          </p:nvPr>
        </p:nvSpPr>
        <p:spPr>
          <a:xfrm rot="5400000">
            <a:off x="3035282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0" name="Google Shape;130;p1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1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1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 txBox="1">
            <a:spLocks noGrp="1"/>
          </p:cNvSpPr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17"/>
          <p:cNvSpPr txBox="1">
            <a:spLocks noGrp="1"/>
          </p:cNvSpPr>
          <p:nvPr>
            <p:ph type="body" idx="1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6" name="Google Shape;136;p1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1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1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gradFill>
          <a:gsLst>
            <a:gs pos="0">
              <a:srgbClr val="439FD7"/>
            </a:gs>
            <a:gs pos="25000">
              <a:srgbClr val="4397CA"/>
            </a:gs>
            <a:gs pos="100000">
              <a:srgbClr val="00466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 txBox="1"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275" bIns="0" anchor="b" anchorCtr="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4CE0EA"/>
              </a:buClr>
              <a:buSzPts val="5600"/>
              <a:buFont typeface="Calibri"/>
              <a:buNone/>
              <a:defRPr sz="5600" b="1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18275" bIns="45700" anchor="t" anchorCtr="0">
            <a:normAutofit/>
          </a:bodyPr>
          <a:lstStyle>
            <a:lvl1pPr marR="45720" lvl="0" algn="r">
              <a:spcBef>
                <a:spcPts val="520"/>
              </a:spcBef>
              <a:spcAft>
                <a:spcPts val="0"/>
              </a:spcAft>
              <a:buSzPts val="247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53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26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20" name="Google Shape;20;p2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21" name="Google Shape;21;p2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2338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7185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marL="914400" lvl="1" indent="-325755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37" name="Google Shape;37;p4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38" name="Google Shape;38;p4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1558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gradFill>
          <a:gsLst>
            <a:gs pos="0">
              <a:srgbClr val="439FD7"/>
            </a:gs>
            <a:gs pos="25000">
              <a:srgbClr val="4397CA"/>
            </a:gs>
            <a:gs pos="100000">
              <a:srgbClr val="00466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5"/>
          <p:cNvSpPr txBox="1"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275" bIns="0" anchor="b" anchorCtr="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4CE0EA"/>
              </a:buClr>
              <a:buSzPts val="5600"/>
              <a:buFont typeface="Calibri"/>
              <a:buNone/>
              <a:defRPr sz="5600" b="1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18275" bIns="45700" anchor="t" anchorCtr="0">
            <a:normAutofit/>
          </a:bodyPr>
          <a:lstStyle>
            <a:lvl1pPr marR="45720" lvl="0" algn="r">
              <a:spcBef>
                <a:spcPts val="520"/>
              </a:spcBef>
              <a:spcAft>
                <a:spcPts val="0"/>
              </a:spcAft>
              <a:buSzPts val="247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53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26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43" name="Google Shape;43;p5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44" name="Google Shape;44;p5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6721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bg>
      <p:bgPr>
        <a:gradFill>
          <a:gsLst>
            <a:gs pos="0">
              <a:srgbClr val="439FD7"/>
            </a:gs>
            <a:gs pos="25000">
              <a:srgbClr val="4397CA"/>
            </a:gs>
            <a:gs pos="100000">
              <a:srgbClr val="00466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"/>
          <p:cNvSpPr txBox="1"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4AE3AC"/>
              </a:buClr>
              <a:buSzPts val="5600"/>
              <a:buFont typeface="Calibri"/>
              <a:buNone/>
              <a:defRPr sz="5600" b="1" cap="none">
                <a:solidFill>
                  <a:srgbClr val="4AE3AC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228600" algn="l">
              <a:spcBef>
                <a:spcPts val="440"/>
              </a:spcBef>
              <a:spcAft>
                <a:spcPts val="0"/>
              </a:spcAft>
              <a:buSzPts val="2090"/>
              <a:buNone/>
              <a:defRPr sz="220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53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12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>
                <a:solidFill>
                  <a:schemeClr val="lt1"/>
                </a:solidFill>
              </a:defRPr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49" name="Google Shape;49;p6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50" name="Google Shape;50;p6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586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1"/>
          </p:nvPr>
        </p:nvSpPr>
        <p:spPr>
          <a:xfrm>
            <a:off x="609600" y="1920085"/>
            <a:ext cx="5384800" cy="4434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5445" algn="l">
              <a:spcBef>
                <a:spcPts val="520"/>
              </a:spcBef>
              <a:spcAft>
                <a:spcPts val="0"/>
              </a:spcAft>
              <a:buSzPts val="2470"/>
              <a:buChar char="⚫"/>
              <a:defRPr sz="2600"/>
            </a:lvl1pPr>
            <a:lvl2pPr marL="914400" lvl="1" indent="-358140" algn="l">
              <a:spcBef>
                <a:spcPts val="480"/>
              </a:spcBef>
              <a:spcAft>
                <a:spcPts val="0"/>
              </a:spcAft>
              <a:buSzPts val="2040"/>
              <a:buChar char="⚫"/>
              <a:defRPr sz="2400"/>
            </a:lvl2pPr>
            <a:lvl3pPr marL="1371600" lvl="2" indent="-317500" algn="l">
              <a:spcBef>
                <a:spcPts val="400"/>
              </a:spcBef>
              <a:spcAft>
                <a:spcPts val="0"/>
              </a:spcAft>
              <a:buSzPts val="1400"/>
              <a:buChar char="⚫"/>
              <a:defRPr sz="2000"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body" idx="2"/>
          </p:nvPr>
        </p:nvSpPr>
        <p:spPr>
          <a:xfrm>
            <a:off x="6197600" y="1920085"/>
            <a:ext cx="5384800" cy="4434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5445" algn="l">
              <a:spcBef>
                <a:spcPts val="520"/>
              </a:spcBef>
              <a:spcAft>
                <a:spcPts val="0"/>
              </a:spcAft>
              <a:buSzPts val="2470"/>
              <a:buChar char="⚫"/>
              <a:defRPr sz="2600"/>
            </a:lvl1pPr>
            <a:lvl2pPr marL="914400" lvl="1" indent="-358140" algn="l">
              <a:spcBef>
                <a:spcPts val="480"/>
              </a:spcBef>
              <a:spcAft>
                <a:spcPts val="0"/>
              </a:spcAft>
              <a:buSzPts val="2040"/>
              <a:buChar char="⚫"/>
              <a:defRPr sz="2400"/>
            </a:lvl2pPr>
            <a:lvl3pPr marL="1371600" lvl="2" indent="-317500" algn="l">
              <a:spcBef>
                <a:spcPts val="400"/>
              </a:spcBef>
              <a:spcAft>
                <a:spcPts val="0"/>
              </a:spcAft>
              <a:buSzPts val="1400"/>
              <a:buChar char="⚫"/>
              <a:defRPr sz="2000"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56" name="Google Shape;56;p7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57" name="Google Shape;57;p7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9781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ctr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280"/>
              <a:buNone/>
              <a:defRPr sz="2400" b="1" cap="none">
                <a:solidFill>
                  <a:schemeClr val="dk2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 b="1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8"/>
          <p:cNvSpPr txBox="1">
            <a:spLocks noGrp="1"/>
          </p:cNvSpPr>
          <p:nvPr>
            <p:ph type="body" idx="2"/>
          </p:nvPr>
        </p:nvSpPr>
        <p:spPr>
          <a:xfrm>
            <a:off x="6193368" y="1859758"/>
            <a:ext cx="5389033" cy="654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ctr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280"/>
              <a:buNone/>
              <a:defRPr sz="2400" b="1" cap="none">
                <a:solidFill>
                  <a:schemeClr val="dk2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 b="1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8"/>
          <p:cNvSpPr txBox="1">
            <a:spLocks noGrp="1"/>
          </p:cNvSpPr>
          <p:nvPr>
            <p:ph type="body" idx="3"/>
          </p:nvPr>
        </p:nvSpPr>
        <p:spPr>
          <a:xfrm>
            <a:off x="609600" y="2514600"/>
            <a:ext cx="5386917" cy="3845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rmAutofit/>
          </a:bodyPr>
          <a:lstStyle>
            <a:lvl1pPr marL="457200" lvl="0" indent="-361315" algn="l">
              <a:spcBef>
                <a:spcPts val="440"/>
              </a:spcBef>
              <a:spcAft>
                <a:spcPts val="0"/>
              </a:spcAft>
              <a:buSzPts val="2090"/>
              <a:buChar char="⚫"/>
              <a:defRPr sz="2200"/>
            </a:lvl1pPr>
            <a:lvl2pPr marL="914400" lvl="1" indent="-336550" algn="l">
              <a:spcBef>
                <a:spcPts val="400"/>
              </a:spcBef>
              <a:spcAft>
                <a:spcPts val="0"/>
              </a:spcAft>
              <a:buSzPts val="1700"/>
              <a:buChar char="⚫"/>
              <a:defRPr sz="2000"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 sz="1800"/>
            </a:lvl3pPr>
            <a:lvl4pPr marL="1828800" lvl="3" indent="-294639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4pPr>
            <a:lvl5pPr marL="2286000" lvl="4" indent="-294639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8"/>
          <p:cNvSpPr txBox="1">
            <a:spLocks noGrp="1"/>
          </p:cNvSpPr>
          <p:nvPr>
            <p:ph type="body" idx="4"/>
          </p:nvPr>
        </p:nvSpPr>
        <p:spPr>
          <a:xfrm>
            <a:off x="6193368" y="2514600"/>
            <a:ext cx="5389033" cy="3845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rmAutofit/>
          </a:bodyPr>
          <a:lstStyle>
            <a:lvl1pPr marL="457200" lvl="0" indent="-361315" algn="l">
              <a:spcBef>
                <a:spcPts val="440"/>
              </a:spcBef>
              <a:spcAft>
                <a:spcPts val="0"/>
              </a:spcAft>
              <a:buSzPts val="2090"/>
              <a:buChar char="⚫"/>
              <a:defRPr sz="2200"/>
            </a:lvl1pPr>
            <a:lvl2pPr marL="914400" lvl="1" indent="-336550" algn="l">
              <a:spcBef>
                <a:spcPts val="400"/>
              </a:spcBef>
              <a:spcAft>
                <a:spcPts val="0"/>
              </a:spcAft>
              <a:buSzPts val="1700"/>
              <a:buChar char="⚫"/>
              <a:defRPr sz="2000"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 sz="1800"/>
            </a:lvl3pPr>
            <a:lvl4pPr marL="1828800" lvl="3" indent="-294639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4pPr>
            <a:lvl5pPr marL="2286000" lvl="4" indent="-294639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8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65" name="Google Shape;65;p8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66" name="Google Shape;66;p8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6916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9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  <a:defRPr sz="5000" b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70" name="Google Shape;70;p9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71" name="Google Shape;71;p9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012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0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74" name="Google Shape;74;p10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75" name="Google Shape;75;p10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4091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1"/>
          <p:cNvSpPr txBox="1"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Calibri"/>
              <a:buNone/>
              <a:defRPr sz="2600" b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body" idx="1"/>
          </p:nvPr>
        </p:nvSpPr>
        <p:spPr>
          <a:xfrm>
            <a:off x="914400" y="1676400"/>
            <a:ext cx="3657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75" tIns="45700" rIns="1827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33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02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7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9" name="Google Shape;79;p11"/>
          <p:cNvSpPr txBox="1">
            <a:spLocks noGrp="1"/>
          </p:cNvSpPr>
          <p:nvPr>
            <p:ph type="body" idx="2"/>
          </p:nvPr>
        </p:nvSpPr>
        <p:spPr>
          <a:xfrm>
            <a:off x="4766733" y="1676400"/>
            <a:ext cx="6815667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rmAutofit/>
          </a:bodyPr>
          <a:lstStyle>
            <a:lvl1pPr marL="457200" lvl="0" indent="-397510" algn="l">
              <a:spcBef>
                <a:spcPts val="560"/>
              </a:spcBef>
              <a:spcAft>
                <a:spcPts val="0"/>
              </a:spcAft>
              <a:buSzPts val="2660"/>
              <a:buChar char="⚫"/>
              <a:defRPr sz="2800"/>
            </a:lvl1pPr>
            <a:lvl2pPr marL="914400" lvl="1" indent="-368935" algn="l">
              <a:spcBef>
                <a:spcPts val="520"/>
              </a:spcBef>
              <a:spcAft>
                <a:spcPts val="0"/>
              </a:spcAft>
              <a:buSzPts val="2210"/>
              <a:buChar char="⚫"/>
              <a:defRPr sz="2600"/>
            </a:lvl2pPr>
            <a:lvl3pPr marL="1371600" lvl="2" indent="-335280" algn="l">
              <a:spcBef>
                <a:spcPts val="480"/>
              </a:spcBef>
              <a:spcAft>
                <a:spcPts val="0"/>
              </a:spcAft>
              <a:buSzPts val="1680"/>
              <a:buChar char="⚫"/>
              <a:defRPr sz="2400"/>
            </a:lvl3pPr>
            <a:lvl4pPr marL="1828800" lvl="3" indent="-311150" algn="l">
              <a:spcBef>
                <a:spcPts val="400"/>
              </a:spcBef>
              <a:spcAft>
                <a:spcPts val="0"/>
              </a:spcAft>
              <a:buSzPts val="1300"/>
              <a:buChar char="⚫"/>
              <a:defRPr sz="2000"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0" name="Google Shape;80;p11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81" name="Google Shape;81;p11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82" name="Google Shape;82;p11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8986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 with Caption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2"/>
          <p:cNvSpPr/>
          <p:nvPr/>
        </p:nvSpPr>
        <p:spPr>
          <a:xfrm rot="-10380000" flipH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9525" cap="rnd" cmpd="sng">
            <a:solidFill>
              <a:srgbClr val="C0C0C0"/>
            </a:solidFill>
            <a:prstDash val="solid"/>
            <a:round/>
            <a:headEnd type="none" w="sm" len="sm"/>
            <a:tailEnd type="none" w="sm" len="sm"/>
          </a:ln>
          <a:effectLst>
            <a:outerShdw blurRad="63500" dist="38500" dir="7500000" sx="98500" sy="100080" kx="1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85" name="Google Shape;85;p12"/>
          <p:cNvSpPr/>
          <p:nvPr/>
        </p:nvSpPr>
        <p:spPr>
          <a:xfrm rot="-10380000" flipH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>
            <a:solidFill>
              <a:srgbClr val="FFFFFF"/>
            </a:solidFill>
            <a:prstDash val="solid"/>
            <a:bevel/>
            <a:headEnd type="none" w="sm" len="sm"/>
            <a:tailEnd type="none" w="sm" len="sm"/>
          </a:ln>
          <a:effectLst>
            <a:outerShdw blurRad="19685" dist="6350" dir="12900000" algn="tl" rotWithShape="0">
              <a:srgbClr val="000000">
                <a:alpha val="46666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86" name="Google Shape;86;p12"/>
          <p:cNvSpPr txBox="1"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None/>
              <a:defRPr sz="2000" b="1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body" idx="1"/>
          </p:nvPr>
        </p:nvSpPr>
        <p:spPr>
          <a:xfrm>
            <a:off x="812800" y="2828785"/>
            <a:ext cx="2946400" cy="2179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4000" tIns="45700" rIns="45700" bIns="45700" anchor="t" anchorCtr="0">
            <a:normAutofit/>
          </a:bodyPr>
          <a:lstStyle>
            <a:lvl1pPr marL="457200" lvl="0" indent="-228600" algn="l">
              <a:spcBef>
                <a:spcPts val="250"/>
              </a:spcBef>
              <a:spcAft>
                <a:spcPts val="0"/>
              </a:spcAft>
              <a:buSzPts val="1235"/>
              <a:buFont typeface="Constantia"/>
              <a:buNone/>
              <a:defRPr sz="1300"/>
            </a:lvl1pPr>
            <a:lvl2pPr marL="914400" lvl="1" indent="-293369" algn="l">
              <a:spcBef>
                <a:spcPts val="240"/>
              </a:spcBef>
              <a:spcAft>
                <a:spcPts val="0"/>
              </a:spcAft>
              <a:buSzPts val="1020"/>
              <a:buChar char="⚫"/>
              <a:defRPr sz="1200"/>
            </a:lvl2pPr>
            <a:lvl3pPr marL="1371600" lvl="2" indent="-273050" algn="l">
              <a:spcBef>
                <a:spcPts val="200"/>
              </a:spcBef>
              <a:spcAft>
                <a:spcPts val="0"/>
              </a:spcAft>
              <a:buSzPts val="700"/>
              <a:buChar char="⚫"/>
              <a:defRPr sz="1000"/>
            </a:lvl3pPr>
            <a:lvl4pPr marL="1828800" lvl="3" indent="-265747" algn="l">
              <a:spcBef>
                <a:spcPts val="180"/>
              </a:spcBef>
              <a:spcAft>
                <a:spcPts val="0"/>
              </a:spcAft>
              <a:buSzPts val="585"/>
              <a:buChar char="⚫"/>
              <a:defRPr sz="900"/>
            </a:lvl4pPr>
            <a:lvl5pPr marL="2286000" lvl="4" indent="-265747" algn="l">
              <a:spcBef>
                <a:spcPts val="180"/>
              </a:spcBef>
              <a:spcAft>
                <a:spcPts val="0"/>
              </a:spcAft>
              <a:buSzPts val="585"/>
              <a:buChar char="⚫"/>
              <a:defRPr sz="9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89" name="Google Shape;89;p12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90" name="Google Shape;90;p12"/>
          <p:cNvSpPr txBox="1">
            <a:spLocks noGrp="1"/>
          </p:cNvSpPr>
          <p:nvPr>
            <p:ph type="sldNum" idx="12"/>
          </p:nvPr>
        </p:nvSpPr>
        <p:spPr>
          <a:xfrm>
            <a:off x="1076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1" name="Google Shape;91;p12"/>
          <p:cNvSpPr>
            <a:spLocks noGrp="1"/>
          </p:cNvSpPr>
          <p:nvPr>
            <p:ph type="pic" idx="2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lt2"/>
          </a:solidFill>
          <a:ln w="9525" cap="rnd" cmpd="sng">
            <a:solidFill>
              <a:srgbClr val="C0C0C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2" name="Google Shape;92;p12"/>
          <p:cNvSpPr/>
          <p:nvPr/>
        </p:nvSpPr>
        <p:spPr>
          <a:xfrm rot="10800000" flipH="1">
            <a:off x="-12700" y="5816600"/>
            <a:ext cx="12217400" cy="1041400"/>
          </a:xfrm>
          <a:custGeom>
            <a:avLst/>
            <a:gdLst/>
            <a:ahLst/>
            <a:cxnLst/>
            <a:rect l="l" t="t" r="r" b="b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D">
                  <a:alpha val="44705"/>
                </a:srgbClr>
              </a:gs>
              <a:gs pos="100000">
                <a:srgbClr val="00E9F7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93" name="Google Shape;93;p12"/>
          <p:cNvSpPr/>
          <p:nvPr/>
        </p:nvSpPr>
        <p:spPr>
          <a:xfrm rot="10800000" flipH="1">
            <a:off x="5842000" y="6219826"/>
            <a:ext cx="6350000" cy="638175"/>
          </a:xfrm>
          <a:custGeom>
            <a:avLst/>
            <a:gdLst/>
            <a:ahLst/>
            <a:cxnLst/>
            <a:rect l="l" t="t" r="r" b="b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BB4">
                  <a:alpha val="29803"/>
                </a:srgbClr>
              </a:gs>
              <a:gs pos="80000">
                <a:srgbClr val="0099E4">
                  <a:alpha val="44705"/>
                </a:srgbClr>
              </a:gs>
              <a:gs pos="100000">
                <a:srgbClr val="0099E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nstantia"/>
              <a:ea typeface="Constantia"/>
              <a:cs typeface="Constantia"/>
              <a:sym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38741337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3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body" idx="1"/>
          </p:nvPr>
        </p:nvSpPr>
        <p:spPr>
          <a:xfrm rot="5400000">
            <a:off x="3901440" y="-1356360"/>
            <a:ext cx="4389120" cy="10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7185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marL="914400" lvl="1" indent="-325755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7" name="Google Shape;97;p1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98" name="Google Shape;98;p13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99" name="Google Shape;99;p13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332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4"/>
          <p:cNvSpPr txBox="1">
            <a:spLocks noGrp="1"/>
          </p:cNvSpPr>
          <p:nvPr>
            <p:ph type="title"/>
          </p:nvPr>
        </p:nvSpPr>
        <p:spPr>
          <a:xfrm rot="5400000">
            <a:off x="7604919" y="2148683"/>
            <a:ext cx="5211763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4"/>
          <p:cNvSpPr txBox="1">
            <a:spLocks noGrp="1"/>
          </p:cNvSpPr>
          <p:nvPr>
            <p:ph type="body" idx="1"/>
          </p:nvPr>
        </p:nvSpPr>
        <p:spPr>
          <a:xfrm rot="5400000">
            <a:off x="2016920" y="-492917"/>
            <a:ext cx="5211763" cy="80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7185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marL="914400" lvl="1" indent="-325755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14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104" name="Google Shape;104;p14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GB"/>
          </a:p>
        </p:txBody>
      </p:sp>
      <p:sp>
        <p:nvSpPr>
          <p:cNvPr id="105" name="Google Shape;105;p14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475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B7F0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1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" name="Google Shape;8;p1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" name="Google Shape;9;p1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10" name="Google Shape;10;p1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13" name="Google Shape;13;p1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14" name="Google Shape;14;p1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15" name="Google Shape;15;p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" name="Google Shape;17;p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" name="Google Shape;19;p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0" name="Google Shape;20;p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1" name="Google Shape;21;p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alphaModFix/>
          </a:blip>
          <a:tile tx="0" ty="0" sx="65000" sy="65000" flip="none" algn="tl"/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-12700" y="-7144"/>
            <a:ext cx="12217400" cy="1041400"/>
          </a:xfrm>
          <a:custGeom>
            <a:avLst/>
            <a:gdLst/>
            <a:ahLst/>
            <a:cxnLst/>
            <a:rect l="l" t="t" r="r" b="b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D">
                  <a:alpha val="44705"/>
                </a:srgbClr>
              </a:gs>
              <a:gs pos="100000">
                <a:srgbClr val="00E9F7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7" name="Google Shape;7;p1"/>
          <p:cNvSpPr/>
          <p:nvPr/>
        </p:nvSpPr>
        <p:spPr>
          <a:xfrm>
            <a:off x="5842000" y="-7144"/>
            <a:ext cx="6350000" cy="638175"/>
          </a:xfrm>
          <a:custGeom>
            <a:avLst/>
            <a:gdLst/>
            <a:ahLst/>
            <a:cxnLst/>
            <a:rect l="l" t="t" r="r" b="b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BB4">
                  <a:alpha val="29803"/>
                </a:srgbClr>
              </a:gs>
              <a:gs pos="80000">
                <a:srgbClr val="0099E4">
                  <a:alpha val="44705"/>
                </a:srgbClr>
              </a:gs>
              <a:gs pos="100000">
                <a:srgbClr val="0099E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8" name="Google Shape;8;p1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Font typeface="Calibri"/>
              <a:buNone/>
              <a:defRPr sz="50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5445" algn="l" rtl="0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Char char="⚫"/>
              <a:defRPr sz="2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35814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21944" algn="l" rtl="0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  <a:defRPr sz="21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111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Noto Sans Symbols"/>
              <a:buChar char="⚫"/>
              <a:defRPr sz="20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⚫"/>
              <a:defRPr sz="20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20039" algn="l" rtl="0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⚫"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3200400" marR="0" lvl="6" indent="-309879" algn="l" rtl="0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Constantia"/>
              <a:buChar char="•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4114800" marR="0" lvl="8" indent="-317500" algn="l" rtl="0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onstantia"/>
              <a:buChar char="•"/>
              <a:defRPr sz="14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 lang="en-GB"/>
          </a:p>
        </p:txBody>
      </p:sp>
      <p:sp>
        <p:nvSpPr>
          <p:cNvPr id="11" name="Google Shape;11;p1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 lang="en-GB"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13" name="Google Shape;13;p1"/>
          <p:cNvGrpSpPr/>
          <p:nvPr/>
        </p:nvGrpSpPr>
        <p:grpSpPr>
          <a:xfrm>
            <a:off x="-39058" y="-16113"/>
            <a:ext cx="12264340" cy="1086266"/>
            <a:chOff x="-29322" y="-1971"/>
            <a:chExt cx="9198255" cy="1086266"/>
          </a:xfrm>
        </p:grpSpPr>
        <p:sp>
          <p:nvSpPr>
            <p:cNvPr id="14" name="Google Shape;14;p1"/>
            <p:cNvSpPr/>
            <p:nvPr/>
          </p:nvSpPr>
          <p:spPr>
            <a:xfrm rot="-164308">
              <a:off x="-19045" y="216550"/>
              <a:ext cx="9163050" cy="649224"/>
            </a:xfrm>
            <a:custGeom>
              <a:avLst/>
              <a:gdLst/>
              <a:ahLst/>
              <a:cxnLst/>
              <a:rect l="l" t="t" r="r" b="b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75" cap="flat" cmpd="sng">
              <a:solidFill>
                <a:srgbClr val="09B6B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  <p:sp>
          <p:nvSpPr>
            <p:cNvPr id="15" name="Google Shape;15;p1"/>
            <p:cNvSpPr/>
            <p:nvPr/>
          </p:nvSpPr>
          <p:spPr>
            <a:xfrm rot="-164308">
              <a:off x="-14309" y="290003"/>
              <a:ext cx="9175812" cy="530352"/>
            </a:xfrm>
            <a:custGeom>
              <a:avLst/>
              <a:gdLst/>
              <a:ahLst/>
              <a:cxnLst/>
              <a:rect l="l" t="t" r="r" b="b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339371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3">
            <a:alphaModFix/>
          </a:blip>
          <a:tile tx="0" ty="0" sx="65000" sy="65000" flip="none" algn="tl"/>
        </a:blip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/>
          <p:nvPr/>
        </p:nvSpPr>
        <p:spPr>
          <a:xfrm>
            <a:off x="-12700" y="-7144"/>
            <a:ext cx="12217400" cy="1041400"/>
          </a:xfrm>
          <a:custGeom>
            <a:avLst/>
            <a:gdLst/>
            <a:ahLst/>
            <a:cxnLst/>
            <a:rect l="l" t="t" r="r" b="b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D">
                  <a:alpha val="44705"/>
                </a:srgbClr>
              </a:gs>
              <a:gs pos="100000">
                <a:srgbClr val="00E9F7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4" name="Google Shape;24;p3"/>
          <p:cNvSpPr/>
          <p:nvPr/>
        </p:nvSpPr>
        <p:spPr>
          <a:xfrm>
            <a:off x="5842000" y="-7144"/>
            <a:ext cx="6350000" cy="638175"/>
          </a:xfrm>
          <a:custGeom>
            <a:avLst/>
            <a:gdLst/>
            <a:ahLst/>
            <a:cxnLst/>
            <a:rect l="l" t="t" r="r" b="b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BB4">
                  <a:alpha val="29803"/>
                </a:srgbClr>
              </a:gs>
              <a:gs pos="80000">
                <a:srgbClr val="0099E4">
                  <a:alpha val="44705"/>
                </a:srgbClr>
              </a:gs>
              <a:gs pos="100000">
                <a:srgbClr val="0099E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5" name="Google Shape;25;p3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  <a:defRPr sz="5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5445" algn="l" rtl="0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Char char="⚫"/>
              <a:defRPr sz="26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35814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21944" algn="l" rtl="0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  <a:defRPr sz="21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111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20039" algn="l" rtl="0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⚫"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3200400" marR="0" lvl="6" indent="-309879" algn="l" rtl="0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⚫"/>
              <a:defRPr sz="16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sz="16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4114800" marR="0" lvl="8" indent="-317500" algn="l" rtl="0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sz="1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 lang="en-GB"/>
          </a:p>
        </p:txBody>
      </p:sp>
      <p:sp>
        <p:nvSpPr>
          <p:cNvPr id="28" name="Google Shape;28;p3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 lang="en-GB"/>
          </a:p>
        </p:txBody>
      </p:sp>
      <p:sp>
        <p:nvSpPr>
          <p:cNvPr id="29" name="Google Shape;29;p3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30" name="Google Shape;30;p3"/>
          <p:cNvGrpSpPr/>
          <p:nvPr/>
        </p:nvGrpSpPr>
        <p:grpSpPr>
          <a:xfrm>
            <a:off x="-39058" y="-16113"/>
            <a:ext cx="12264340" cy="1086266"/>
            <a:chOff x="-29322" y="-1971"/>
            <a:chExt cx="9198255" cy="1086266"/>
          </a:xfrm>
        </p:grpSpPr>
        <p:sp>
          <p:nvSpPr>
            <p:cNvPr id="31" name="Google Shape;31;p3"/>
            <p:cNvSpPr/>
            <p:nvPr/>
          </p:nvSpPr>
          <p:spPr>
            <a:xfrm rot="-164308">
              <a:off x="-19045" y="216550"/>
              <a:ext cx="9163050" cy="649224"/>
            </a:xfrm>
            <a:custGeom>
              <a:avLst/>
              <a:gdLst/>
              <a:ahLst/>
              <a:cxnLst/>
              <a:rect l="l" t="t" r="r" b="b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75" cap="flat" cmpd="sng">
              <a:solidFill>
                <a:srgbClr val="09B6B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  <p:sp>
          <p:nvSpPr>
            <p:cNvPr id="32" name="Google Shape;32;p3"/>
            <p:cNvSpPr/>
            <p:nvPr/>
          </p:nvSpPr>
          <p:spPr>
            <a:xfrm rot="-164308">
              <a:off x="-14309" y="290003"/>
              <a:ext cx="9175812" cy="530352"/>
            </a:xfrm>
            <a:custGeom>
              <a:avLst/>
              <a:gdLst/>
              <a:ahLst/>
              <a:cxnLst/>
              <a:rect l="l" t="t" r="r" b="b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191777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.jpg"/><Relationship Id="rId5" Type="http://schemas.openxmlformats.org/officeDocument/2006/relationships/hyperlink" Target="http://www.bing.com/images/search?q=lambourne+end+centre+images&amp;view=detailv2&amp;&amp;id=73891EAE9584D82EEF87760F7F6664C857E56557&amp;selectedIndex=26&amp;ccid=jIbvaHPT&amp;simid=608001197761760983&amp;thid=OIP.M8c86ef6873d33fcf087b259b06463f71o0" TargetMode="Externa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10" Type="http://schemas.openxmlformats.org/officeDocument/2006/relationships/image" Target="../media/image21.jpg"/><Relationship Id="rId4" Type="http://schemas.openxmlformats.org/officeDocument/2006/relationships/image" Target="../media/image15.jpg"/><Relationship Id="rId9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10" Type="http://schemas.openxmlformats.org/officeDocument/2006/relationships/image" Target="../media/image21.jpg"/><Relationship Id="rId4" Type="http://schemas.openxmlformats.org/officeDocument/2006/relationships/image" Target="../media/image15.jpg"/><Relationship Id="rId9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15" descr="http://www.lambourne-end.org.uk/images/splash/splash_with_out_logo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3957" y="96842"/>
            <a:ext cx="4505027" cy="6381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5" descr="Lambourne End Outdoor Centr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4064" y="96842"/>
            <a:ext cx="8572500" cy="140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5" descr="http://tse1.mm.bing.net/th?&amp;id=OIP.M8c86ef6873d33fcf087b259b06463f71o0&amp;w=203&amp;h=204&amp;c=0&amp;pid=1.9&amp;rs=0&amp;p=0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993290" y="3300684"/>
            <a:ext cx="2784400" cy="2798118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5"/>
          <p:cNvSpPr txBox="1"/>
          <p:nvPr/>
        </p:nvSpPr>
        <p:spPr>
          <a:xfrm>
            <a:off x="5808807" y="1618803"/>
            <a:ext cx="5153365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Year  5 </a:t>
            </a:r>
            <a:endParaRPr sz="3200" b="1" dirty="0"/>
          </a:p>
          <a:p>
            <a:pPr algn="ctr"/>
            <a:r>
              <a:rPr lang="en-GB" sz="32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Overnight Residential </a:t>
            </a:r>
            <a:endParaRPr sz="3200" b="1" dirty="0"/>
          </a:p>
          <a:p>
            <a:pPr algn="ctr"/>
            <a:r>
              <a:rPr lang="en-GB" sz="32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to </a:t>
            </a:r>
            <a:r>
              <a:rPr lang="en-GB" sz="3200" b="1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Lambourne</a:t>
            </a:r>
            <a:r>
              <a:rPr lang="en-GB" sz="32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End</a:t>
            </a:r>
            <a:endParaRPr sz="3200" b="1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5"/>
          <p:cNvSpPr txBox="1"/>
          <p:nvPr/>
        </p:nvSpPr>
        <p:spPr>
          <a:xfrm>
            <a:off x="5808807" y="6211063"/>
            <a:ext cx="642144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28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We are not far away… but far enough</a:t>
            </a:r>
            <a:r>
              <a:rPr lang="en-GB" sz="2800" dirty="0"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rPr>
              <a:t>!</a:t>
            </a:r>
            <a:endParaRPr sz="2800" dirty="0">
              <a:solidFill>
                <a:srgbClr val="FFFFFF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13025381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LAMBOURNE END</a:t>
            </a:r>
            <a:br>
              <a:rPr lang="en-GB" dirty="0" smtClean="0">
                <a:solidFill>
                  <a:schemeClr val="tx1"/>
                </a:solidFill>
              </a:rPr>
            </a:br>
            <a:r>
              <a:rPr lang="en-GB" dirty="0" smtClean="0">
                <a:solidFill>
                  <a:schemeClr val="tx1"/>
                </a:solidFill>
              </a:rPr>
              <a:t>Year 5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103" y="3203577"/>
            <a:ext cx="11631897" cy="3880773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en-GB" sz="4400" dirty="0" smtClean="0">
                <a:solidFill>
                  <a:schemeClr val="tx1"/>
                </a:solidFill>
              </a:rPr>
              <a:t>Wednesday 25</a:t>
            </a:r>
            <a:r>
              <a:rPr lang="en-GB" sz="4400" baseline="30000" dirty="0" smtClean="0">
                <a:solidFill>
                  <a:schemeClr val="tx1"/>
                </a:solidFill>
              </a:rPr>
              <a:t>th</a:t>
            </a:r>
            <a:r>
              <a:rPr lang="en-GB" sz="4400" dirty="0" smtClean="0">
                <a:solidFill>
                  <a:schemeClr val="tx1"/>
                </a:solidFill>
              </a:rPr>
              <a:t> and Thursday 26</a:t>
            </a:r>
            <a:r>
              <a:rPr lang="en-GB" sz="4400" baseline="30000" dirty="0" smtClean="0">
                <a:solidFill>
                  <a:schemeClr val="tx1"/>
                </a:solidFill>
              </a:rPr>
              <a:t>th</a:t>
            </a:r>
            <a:r>
              <a:rPr lang="en-GB" sz="4400" dirty="0" smtClean="0">
                <a:solidFill>
                  <a:schemeClr val="tx1"/>
                </a:solidFill>
              </a:rPr>
              <a:t> May 2022</a:t>
            </a:r>
            <a:endParaRPr lang="en-GB" sz="4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5692" y="154305"/>
            <a:ext cx="2006284" cy="2006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858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6"/>
          <p:cNvSpPr txBox="1">
            <a:spLocks noGrp="1"/>
          </p:cNvSpPr>
          <p:nvPr>
            <p:ph type="title"/>
          </p:nvPr>
        </p:nvSpPr>
        <p:spPr>
          <a:xfrm>
            <a:off x="991069" y="357927"/>
            <a:ext cx="8229600" cy="794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 fontScale="90000"/>
          </a:bodyPr>
          <a:lstStyle/>
          <a:p>
            <a:pPr>
              <a:buSzPct val="100000"/>
            </a:pPr>
            <a:r>
              <a:rPr lang="en-GB" b="1" dirty="0"/>
              <a:t>Why are we going?</a:t>
            </a:r>
            <a:endParaRPr b="1" dirty="0"/>
          </a:p>
        </p:txBody>
      </p:sp>
      <p:sp>
        <p:nvSpPr>
          <p:cNvPr id="120" name="Google Shape;120;p16"/>
          <p:cNvSpPr txBox="1">
            <a:spLocks noGrp="1"/>
          </p:cNvSpPr>
          <p:nvPr>
            <p:ph type="body" idx="1"/>
          </p:nvPr>
        </p:nvSpPr>
        <p:spPr>
          <a:xfrm>
            <a:off x="991069" y="1690541"/>
            <a:ext cx="822960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indent="-274320">
              <a:spcBef>
                <a:spcPts val="0"/>
              </a:spcBef>
              <a:buSzPts val="2470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Independence</a:t>
            </a:r>
            <a:endParaRPr sz="3200" dirty="0"/>
          </a:p>
          <a:p>
            <a:pPr marL="274320" indent="-274320">
              <a:spcBef>
                <a:spcPts val="520"/>
              </a:spcBef>
              <a:buSzPts val="2470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Confidence</a:t>
            </a:r>
            <a:endParaRPr sz="3200" dirty="0"/>
          </a:p>
          <a:p>
            <a:pPr marL="274320" indent="-274320">
              <a:spcBef>
                <a:spcPts val="520"/>
              </a:spcBef>
              <a:buSzPts val="2470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Look after themselves</a:t>
            </a:r>
            <a:endParaRPr sz="3200" dirty="0"/>
          </a:p>
          <a:p>
            <a:pPr marL="274320" indent="-274320">
              <a:spcBef>
                <a:spcPts val="520"/>
              </a:spcBef>
              <a:buSzPts val="2470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Night away</a:t>
            </a:r>
            <a:endParaRPr sz="3200" dirty="0"/>
          </a:p>
          <a:p>
            <a:pPr marL="274320" indent="-274320">
              <a:spcBef>
                <a:spcPts val="520"/>
              </a:spcBef>
              <a:buSzPts val="2470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Team work</a:t>
            </a:r>
            <a:endParaRPr sz="3200" dirty="0"/>
          </a:p>
          <a:p>
            <a:pPr marL="274320" indent="-274320">
              <a:spcBef>
                <a:spcPts val="520"/>
              </a:spcBef>
              <a:buSzPts val="2470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Outdoor Activities</a:t>
            </a:r>
            <a:endParaRPr sz="3200" dirty="0"/>
          </a:p>
          <a:p>
            <a:pPr marL="274320" indent="-274320">
              <a:spcBef>
                <a:spcPts val="520"/>
              </a:spcBef>
              <a:buSzPts val="2470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Rounded Education</a:t>
            </a:r>
            <a:endParaRPr sz="3200" dirty="0"/>
          </a:p>
          <a:p>
            <a:pPr marL="274320" indent="-274320">
              <a:spcBef>
                <a:spcPts val="520"/>
              </a:spcBef>
              <a:buSzPts val="2470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Fun</a:t>
            </a:r>
            <a:endParaRPr sz="3200" dirty="0">
              <a:latin typeface="Calibri"/>
              <a:ea typeface="Calibri"/>
              <a:cs typeface="Calibri"/>
              <a:sym typeface="Calibri"/>
            </a:endParaRPr>
          </a:p>
          <a:p>
            <a:pPr marL="274320" indent="-117475">
              <a:spcBef>
                <a:spcPts val="520"/>
              </a:spcBef>
              <a:buSzPts val="2470"/>
              <a:buNone/>
            </a:pPr>
            <a:endParaRPr dirty="0"/>
          </a:p>
        </p:txBody>
      </p:sp>
      <p:pic>
        <p:nvPicPr>
          <p:cNvPr id="121" name="Google Shape;121;p16"/>
          <p:cNvPicPr preferRelativeResize="0"/>
          <p:nvPr/>
        </p:nvPicPr>
        <p:blipFill rotWithShape="1">
          <a:blip r:embed="rId3">
            <a:alphaModFix/>
          </a:blip>
          <a:srcRect l="5320" t="16457" r="6214" b="1182"/>
          <a:stretch/>
        </p:blipFill>
        <p:spPr>
          <a:xfrm>
            <a:off x="6865140" y="4005064"/>
            <a:ext cx="3589642" cy="250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998032" y="1272242"/>
            <a:ext cx="3323861" cy="24928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5300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7"/>
          <p:cNvSpPr txBox="1">
            <a:spLocks noGrp="1"/>
          </p:cNvSpPr>
          <p:nvPr>
            <p:ph type="title"/>
          </p:nvPr>
        </p:nvSpPr>
        <p:spPr>
          <a:xfrm>
            <a:off x="1981200" y="704088"/>
            <a:ext cx="8229600" cy="550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 fontScale="90000"/>
          </a:bodyPr>
          <a:lstStyle/>
          <a:p>
            <a:pPr>
              <a:buSzPct val="100000"/>
            </a:pPr>
            <a:r>
              <a:rPr lang="en-GB"/>
              <a:t>Timetable Day One</a:t>
            </a:r>
            <a:endParaRPr/>
          </a:p>
        </p:txBody>
      </p:sp>
      <p:sp>
        <p:nvSpPr>
          <p:cNvPr id="128" name="Google Shape;128;p17"/>
          <p:cNvSpPr txBox="1">
            <a:spLocks noGrp="1"/>
          </p:cNvSpPr>
          <p:nvPr>
            <p:ph type="body" idx="1"/>
          </p:nvPr>
        </p:nvSpPr>
        <p:spPr>
          <a:xfrm>
            <a:off x="338674" y="1501031"/>
            <a:ext cx="8229600" cy="50695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274320" indent="-274320">
              <a:spcBef>
                <a:spcPts val="0"/>
              </a:spcBef>
              <a:buSzPct val="95000"/>
            </a:pP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Meet at </a:t>
            </a:r>
            <a:r>
              <a:rPr lang="en-GB" dirty="0" err="1" smtClean="0">
                <a:latin typeface="Calibri"/>
                <a:ea typeface="Calibri"/>
                <a:cs typeface="Calibri"/>
                <a:sym typeface="Calibri"/>
              </a:rPr>
              <a:t>Lambourne</a:t>
            </a: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 End between 9.00 and 9.30am</a:t>
            </a:r>
            <a:endParaRPr dirty="0">
              <a:latin typeface="Calibri"/>
              <a:ea typeface="Calibri"/>
              <a:cs typeface="Calibri"/>
              <a:sym typeface="Calibri"/>
            </a:endParaRP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Meet </a:t>
            </a: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teachers &amp; leaders </a:t>
            </a: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and settle into </a:t>
            </a: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tents</a:t>
            </a:r>
            <a:endParaRPr dirty="0"/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Activity</a:t>
            </a:r>
            <a:endParaRPr dirty="0"/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Lunchtime (Packed Lunch)</a:t>
            </a:r>
            <a:endParaRPr dirty="0"/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Activity</a:t>
            </a: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 smtClean="0">
                <a:latin typeface="Calibri"/>
                <a:cs typeface="Calibri"/>
                <a:sym typeface="Calibri"/>
              </a:rPr>
              <a:t>Break</a:t>
            </a: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 smtClean="0">
                <a:latin typeface="Calibri"/>
                <a:cs typeface="Calibri"/>
                <a:sym typeface="Calibri"/>
              </a:rPr>
              <a:t>Activity</a:t>
            </a: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 smtClean="0">
                <a:latin typeface="Calibri"/>
                <a:cs typeface="Calibri"/>
                <a:sym typeface="Calibri"/>
              </a:rPr>
              <a:t>Break</a:t>
            </a: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 smtClean="0">
                <a:latin typeface="Calibri"/>
                <a:cs typeface="Calibri"/>
                <a:sym typeface="Calibri"/>
              </a:rPr>
              <a:t>Activity</a:t>
            </a:r>
            <a:endParaRPr dirty="0"/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Dinner</a:t>
            </a:r>
            <a:endParaRPr dirty="0">
              <a:latin typeface="Calibri"/>
              <a:ea typeface="Calibri"/>
              <a:cs typeface="Calibri"/>
              <a:sym typeface="Calibri"/>
            </a:endParaRP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Organised free-time (teachers to supervise)</a:t>
            </a:r>
            <a:endParaRPr dirty="0"/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Walk in grounds (teachers to supervise</a:t>
            </a:r>
            <a:r>
              <a:rPr lang="en-GB" dirty="0"/>
              <a:t>)</a:t>
            </a:r>
            <a:endParaRPr dirty="0"/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Circle </a:t>
            </a: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time </a:t>
            </a:r>
            <a:endParaRPr dirty="0"/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Bed-time 9.30pm </a:t>
            </a:r>
            <a:endParaRPr dirty="0">
              <a:latin typeface="Calibri"/>
              <a:ea typeface="Calibri"/>
              <a:cs typeface="Calibri"/>
              <a:sym typeface="Calibri"/>
            </a:endParaRPr>
          </a:p>
          <a:p>
            <a:pPr marL="274320" indent="-129238">
              <a:spcBef>
                <a:spcPts val="481"/>
              </a:spcBef>
              <a:buSzPct val="95000"/>
              <a:buNone/>
            </a:pPr>
            <a:endParaRPr dirty="0"/>
          </a:p>
          <a:p>
            <a:pPr marL="274320" indent="-129238">
              <a:spcBef>
                <a:spcPts val="481"/>
              </a:spcBef>
              <a:buSzPct val="95000"/>
              <a:buNone/>
            </a:pPr>
            <a:endParaRPr dirty="0"/>
          </a:p>
        </p:txBody>
      </p:sp>
      <p:pic>
        <p:nvPicPr>
          <p:cNvPr id="129" name="Google Shape;129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92211" y="3613692"/>
            <a:ext cx="3683974" cy="2193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40217" y="689454"/>
            <a:ext cx="3635968" cy="2015199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17"/>
          <p:cNvSpPr txBox="1"/>
          <p:nvPr/>
        </p:nvSpPr>
        <p:spPr>
          <a:xfrm>
            <a:off x="8568274" y="2704654"/>
            <a:ext cx="135564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/>
            <a:r>
              <a:rPr lang="en-GB" sz="1800" dirty="0">
                <a:latin typeface="Constantia"/>
                <a:ea typeface="Constantia"/>
                <a:cs typeface="Constantia"/>
                <a:sym typeface="Constantia"/>
              </a:rPr>
              <a:t>Bush Skills</a:t>
            </a:r>
            <a:endParaRPr sz="1800" dirty="0"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32" name="Google Shape;132;p17"/>
          <p:cNvSpPr txBox="1"/>
          <p:nvPr/>
        </p:nvSpPr>
        <p:spPr>
          <a:xfrm>
            <a:off x="8568274" y="5806928"/>
            <a:ext cx="152366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1800">
                <a:latin typeface="Constantia"/>
                <a:ea typeface="Constantia"/>
                <a:cs typeface="Constantia"/>
                <a:sym typeface="Constantia"/>
              </a:rPr>
              <a:t>Orienteering</a:t>
            </a:r>
            <a:endParaRPr sz="1800">
              <a:latin typeface="Constantia"/>
              <a:ea typeface="Constantia"/>
              <a:cs typeface="Constantia"/>
              <a:sym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4164303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56749" y="2335776"/>
            <a:ext cx="2609761" cy="19573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8" descr="http://www.lambourne-end.org.uk/photos/pigs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15819" y="185875"/>
            <a:ext cx="2650690" cy="1765118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8"/>
          <p:cNvSpPr txBox="1">
            <a:spLocks noGrp="1"/>
          </p:cNvSpPr>
          <p:nvPr>
            <p:ph type="title"/>
          </p:nvPr>
        </p:nvSpPr>
        <p:spPr>
          <a:xfrm>
            <a:off x="1981200" y="704089"/>
            <a:ext cx="8229600" cy="654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 fontScale="90000"/>
          </a:bodyPr>
          <a:lstStyle/>
          <a:p>
            <a:pPr>
              <a:buSzPct val="100000"/>
            </a:pPr>
            <a:r>
              <a:rPr lang="en-GB"/>
              <a:t>Timetable Day Two</a:t>
            </a:r>
            <a:endParaRPr/>
          </a:p>
        </p:txBody>
      </p:sp>
      <p:sp>
        <p:nvSpPr>
          <p:cNvPr id="140" name="Google Shape;140;p18"/>
          <p:cNvSpPr txBox="1"/>
          <p:nvPr/>
        </p:nvSpPr>
        <p:spPr>
          <a:xfrm>
            <a:off x="1091431" y="1536404"/>
            <a:ext cx="8229600" cy="50695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indent="-274320">
              <a:buClr>
                <a:srgbClr val="0BD0D9"/>
              </a:buClr>
              <a:buSzPts val="2470"/>
              <a:buFont typeface="Noto Sans Symbols"/>
              <a:buChar char="⚫"/>
            </a:pPr>
            <a:r>
              <a:rPr lang="en-GB" sz="2600" dirty="0">
                <a:latin typeface="Calibri"/>
                <a:ea typeface="Calibri"/>
                <a:cs typeface="Calibri"/>
                <a:sym typeface="Calibri"/>
              </a:rPr>
              <a:t>Wake up 7am</a:t>
            </a:r>
            <a:endParaRPr dirty="0"/>
          </a:p>
          <a:p>
            <a:pPr marL="274320" indent="-274320">
              <a:spcBef>
                <a:spcPts val="520"/>
              </a:spcBef>
              <a:buClr>
                <a:srgbClr val="0BD0D9"/>
              </a:buClr>
              <a:buSzPts val="2470"/>
              <a:buFont typeface="Noto Sans Symbols"/>
              <a:buChar char="⚫"/>
            </a:pPr>
            <a:r>
              <a:rPr lang="en-GB" sz="2600" dirty="0">
                <a:latin typeface="Calibri"/>
                <a:ea typeface="Calibri"/>
                <a:cs typeface="Calibri"/>
                <a:sym typeface="Calibri"/>
              </a:rPr>
              <a:t>Breakfast</a:t>
            </a:r>
            <a:endParaRPr dirty="0"/>
          </a:p>
          <a:p>
            <a:pPr marL="274320" indent="-274320">
              <a:spcBef>
                <a:spcPts val="520"/>
              </a:spcBef>
              <a:buClr>
                <a:srgbClr val="0BD0D9"/>
              </a:buClr>
              <a:buSzPts val="2470"/>
              <a:buFont typeface="Noto Sans Symbols"/>
              <a:buChar char="⚫"/>
            </a:pPr>
            <a:r>
              <a:rPr lang="en-GB" sz="2600" dirty="0" smtClean="0">
                <a:latin typeface="Calibri"/>
                <a:ea typeface="Calibri"/>
                <a:cs typeface="Calibri"/>
                <a:sym typeface="Calibri"/>
              </a:rPr>
              <a:t>Activity</a:t>
            </a:r>
          </a:p>
          <a:p>
            <a:pPr marL="274320" indent="-274320">
              <a:spcBef>
                <a:spcPts val="520"/>
              </a:spcBef>
              <a:buClr>
                <a:srgbClr val="0BD0D9"/>
              </a:buClr>
              <a:buSzPts val="2470"/>
              <a:buFont typeface="Noto Sans Symbols"/>
              <a:buChar char="⚫"/>
            </a:pPr>
            <a:r>
              <a:rPr lang="en-GB" sz="2600" dirty="0" smtClean="0">
                <a:latin typeface="Calibri"/>
                <a:cs typeface="Calibri"/>
                <a:sym typeface="Calibri"/>
              </a:rPr>
              <a:t>Break</a:t>
            </a:r>
          </a:p>
          <a:p>
            <a:pPr marL="274320" indent="-274320">
              <a:spcBef>
                <a:spcPts val="520"/>
              </a:spcBef>
              <a:buClr>
                <a:srgbClr val="0BD0D9"/>
              </a:buClr>
              <a:buSzPts val="2470"/>
              <a:buFont typeface="Noto Sans Symbols"/>
              <a:buChar char="⚫"/>
            </a:pPr>
            <a:r>
              <a:rPr lang="en-GB" sz="2600" dirty="0" smtClean="0">
                <a:latin typeface="Calibri"/>
                <a:cs typeface="Calibri"/>
                <a:sym typeface="Calibri"/>
              </a:rPr>
              <a:t>Activity</a:t>
            </a:r>
            <a:endParaRPr dirty="0"/>
          </a:p>
          <a:p>
            <a:pPr marL="274320" indent="-274320">
              <a:spcBef>
                <a:spcPts val="520"/>
              </a:spcBef>
              <a:buClr>
                <a:srgbClr val="0BD0D9"/>
              </a:buClr>
              <a:buSzPts val="2470"/>
              <a:buFont typeface="Noto Sans Symbols"/>
              <a:buChar char="⚫"/>
            </a:pPr>
            <a:r>
              <a:rPr lang="en-GB" sz="2600" dirty="0">
                <a:latin typeface="Calibri"/>
                <a:ea typeface="Calibri"/>
                <a:cs typeface="Calibri"/>
                <a:sym typeface="Calibri"/>
              </a:rPr>
              <a:t>Lunchtime </a:t>
            </a:r>
            <a:endParaRPr dirty="0"/>
          </a:p>
          <a:p>
            <a:pPr marL="274320" indent="-274320">
              <a:spcBef>
                <a:spcPts val="520"/>
              </a:spcBef>
              <a:buClr>
                <a:srgbClr val="0BD0D9"/>
              </a:buClr>
              <a:buSzPts val="2470"/>
              <a:buFont typeface="Noto Sans Symbols"/>
              <a:buChar char="⚫"/>
            </a:pPr>
            <a:r>
              <a:rPr lang="en-GB" sz="2600" dirty="0" smtClean="0">
                <a:latin typeface="Calibri"/>
                <a:ea typeface="Calibri"/>
                <a:cs typeface="Calibri"/>
                <a:sym typeface="Calibri"/>
              </a:rPr>
              <a:t>Activity</a:t>
            </a:r>
          </a:p>
          <a:p>
            <a:pPr marL="274320" indent="-274320">
              <a:spcBef>
                <a:spcPts val="520"/>
              </a:spcBef>
              <a:buClr>
                <a:srgbClr val="0BD0D9"/>
              </a:buClr>
              <a:buSzPts val="2470"/>
              <a:buFont typeface="Noto Sans Symbols"/>
              <a:buChar char="⚫"/>
            </a:pPr>
            <a:r>
              <a:rPr lang="en-GB" sz="2600" dirty="0" smtClean="0">
                <a:latin typeface="Calibri"/>
                <a:cs typeface="Calibri"/>
                <a:sym typeface="Calibri"/>
              </a:rPr>
              <a:t>Break</a:t>
            </a:r>
          </a:p>
          <a:p>
            <a:pPr marL="274320" indent="-274320">
              <a:spcBef>
                <a:spcPts val="520"/>
              </a:spcBef>
              <a:buClr>
                <a:srgbClr val="0BD0D9"/>
              </a:buClr>
              <a:buSzPts val="2470"/>
              <a:buFont typeface="Noto Sans Symbols"/>
              <a:buChar char="⚫"/>
            </a:pPr>
            <a:r>
              <a:rPr lang="en-GB" sz="2600" dirty="0" smtClean="0">
                <a:latin typeface="Calibri"/>
                <a:cs typeface="Calibri"/>
                <a:sym typeface="Calibri"/>
              </a:rPr>
              <a:t>Activity</a:t>
            </a:r>
            <a:endParaRPr dirty="0"/>
          </a:p>
          <a:p>
            <a:pPr marL="274320" indent="-274320">
              <a:spcBef>
                <a:spcPts val="520"/>
              </a:spcBef>
              <a:buClr>
                <a:srgbClr val="0BD0D9"/>
              </a:buClr>
              <a:buSzPts val="2470"/>
              <a:buFont typeface="Noto Sans Symbols"/>
              <a:buChar char="⚫"/>
            </a:pPr>
            <a:r>
              <a:rPr lang="en-GB" sz="2600" dirty="0" smtClean="0">
                <a:latin typeface="Calibri"/>
                <a:ea typeface="Calibri"/>
                <a:cs typeface="Calibri"/>
                <a:sym typeface="Calibri"/>
              </a:rPr>
              <a:t>Tidy Tents</a:t>
            </a:r>
            <a:endParaRPr dirty="0"/>
          </a:p>
          <a:p>
            <a:pPr marL="274320" indent="-274320">
              <a:spcBef>
                <a:spcPts val="520"/>
              </a:spcBef>
              <a:buClr>
                <a:srgbClr val="0BD0D9"/>
              </a:buClr>
              <a:buSzPts val="2470"/>
              <a:buFont typeface="Noto Sans Symbols"/>
              <a:buChar char="⚫"/>
            </a:pPr>
            <a:r>
              <a:rPr lang="en-GB" sz="2600" dirty="0" smtClean="0">
                <a:latin typeface="Calibri"/>
                <a:ea typeface="Calibri"/>
                <a:cs typeface="Calibri"/>
                <a:sym typeface="Calibri"/>
              </a:rPr>
              <a:t>Collection </a:t>
            </a:r>
            <a:r>
              <a:rPr lang="en-GB" sz="2600" dirty="0">
                <a:latin typeface="Calibri"/>
                <a:ea typeface="Calibri"/>
                <a:cs typeface="Calibri"/>
                <a:sym typeface="Calibri"/>
              </a:rPr>
              <a:t>by parents/carers </a:t>
            </a:r>
            <a:r>
              <a:rPr lang="en-GB" sz="2600" dirty="0" smtClean="0">
                <a:latin typeface="Calibri"/>
                <a:ea typeface="Calibri"/>
                <a:cs typeface="Calibri"/>
                <a:sym typeface="Calibri"/>
              </a:rPr>
              <a:t>4.30pm </a:t>
            </a:r>
            <a:r>
              <a:rPr lang="en-GB" sz="2600" dirty="0">
                <a:latin typeface="Calibri"/>
                <a:ea typeface="Calibri"/>
                <a:cs typeface="Calibri"/>
                <a:sym typeface="Calibri"/>
              </a:rPr>
              <a:t>prompt</a:t>
            </a:r>
            <a:endParaRPr sz="2600" dirty="0">
              <a:latin typeface="Calibri"/>
              <a:ea typeface="Calibri"/>
              <a:cs typeface="Calibri"/>
              <a:sym typeface="Calibri"/>
            </a:endParaRPr>
          </a:p>
          <a:p>
            <a:pPr marL="274320" indent="-117475">
              <a:spcBef>
                <a:spcPts val="520"/>
              </a:spcBef>
              <a:buClr>
                <a:srgbClr val="0BD0D9"/>
              </a:buClr>
              <a:buSzPts val="2470"/>
            </a:pPr>
            <a:endParaRPr sz="2600" dirty="0">
              <a:latin typeface="Constantia"/>
              <a:ea typeface="Constantia"/>
              <a:cs typeface="Constantia"/>
              <a:sym typeface="Constantia"/>
            </a:endParaRPr>
          </a:p>
          <a:p>
            <a:pPr marL="274320" indent="-117475">
              <a:spcBef>
                <a:spcPts val="520"/>
              </a:spcBef>
              <a:buClr>
                <a:srgbClr val="0BD0D9"/>
              </a:buClr>
              <a:buSzPts val="2470"/>
            </a:pPr>
            <a:endParaRPr sz="2600" dirty="0"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41" name="Google Shape;141;p18"/>
          <p:cNvSpPr txBox="1"/>
          <p:nvPr/>
        </p:nvSpPr>
        <p:spPr>
          <a:xfrm>
            <a:off x="9144338" y="1966443"/>
            <a:ext cx="135564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/>
            <a:r>
              <a:rPr lang="en-GB" sz="1800">
                <a:latin typeface="Constantia"/>
                <a:ea typeface="Constantia"/>
                <a:cs typeface="Constantia"/>
                <a:sym typeface="Constantia"/>
              </a:rPr>
              <a:t>Farm Visit</a:t>
            </a:r>
            <a:endParaRPr sz="1800"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42" name="Google Shape;142;p18"/>
          <p:cNvSpPr txBox="1"/>
          <p:nvPr/>
        </p:nvSpPr>
        <p:spPr>
          <a:xfrm>
            <a:off x="8371436" y="4293096"/>
            <a:ext cx="213826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/>
            <a:r>
              <a:rPr lang="en-GB" sz="1800">
                <a:latin typeface="Constantia"/>
                <a:ea typeface="Constantia"/>
                <a:cs typeface="Constantia"/>
                <a:sym typeface="Constantia"/>
              </a:rPr>
              <a:t>Low ropes course</a:t>
            </a:r>
            <a:endParaRPr sz="1800">
              <a:latin typeface="Constantia"/>
              <a:ea typeface="Constantia"/>
              <a:cs typeface="Constantia"/>
              <a:sym typeface="Constantia"/>
            </a:endParaRPr>
          </a:p>
        </p:txBody>
      </p:sp>
      <p:pic>
        <p:nvPicPr>
          <p:cNvPr id="143" name="Google Shape;143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875167" y="4662429"/>
            <a:ext cx="2591343" cy="1943507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8"/>
          <p:cNvSpPr txBox="1"/>
          <p:nvPr/>
        </p:nvSpPr>
        <p:spPr>
          <a:xfrm>
            <a:off x="9053214" y="6537905"/>
            <a:ext cx="135564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/>
            <a:r>
              <a:rPr lang="en-GB" sz="1800">
                <a:latin typeface="Constantia"/>
                <a:ea typeface="Constantia"/>
                <a:cs typeface="Constantia"/>
                <a:sym typeface="Constantia"/>
              </a:rPr>
              <a:t>Caving</a:t>
            </a:r>
            <a:endParaRPr sz="1800">
              <a:latin typeface="Constantia"/>
              <a:ea typeface="Constantia"/>
              <a:cs typeface="Constantia"/>
              <a:sym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684280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9"/>
          <p:cNvSpPr txBox="1">
            <a:spLocks noGrp="1"/>
          </p:cNvSpPr>
          <p:nvPr>
            <p:ph type="title"/>
          </p:nvPr>
        </p:nvSpPr>
        <p:spPr>
          <a:xfrm>
            <a:off x="1981200" y="704088"/>
            <a:ext cx="8229600" cy="708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 fontScale="90000"/>
          </a:bodyPr>
          <a:lstStyle/>
          <a:p>
            <a:pPr>
              <a:buSzPct val="100000"/>
            </a:pPr>
            <a:r>
              <a:rPr lang="en-GB"/>
              <a:t>Activities</a:t>
            </a:r>
            <a:endParaRPr/>
          </a:p>
        </p:txBody>
      </p:sp>
      <p:sp>
        <p:nvSpPr>
          <p:cNvPr id="150" name="Google Shape;150;p19"/>
          <p:cNvSpPr txBox="1">
            <a:spLocks noGrp="1"/>
          </p:cNvSpPr>
          <p:nvPr>
            <p:ph type="body" idx="1"/>
          </p:nvPr>
        </p:nvSpPr>
        <p:spPr>
          <a:xfrm>
            <a:off x="3730838" y="1412776"/>
            <a:ext cx="6312480" cy="4927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indent="0">
              <a:spcBef>
                <a:spcPts val="481"/>
              </a:spcBef>
              <a:buSzPct val="95000"/>
              <a:buNone/>
            </a:pPr>
            <a:r>
              <a:rPr lang="en-GB" b="1" dirty="0" smtClean="0">
                <a:latin typeface="Calibri"/>
                <a:ea typeface="Calibri"/>
                <a:cs typeface="Calibri"/>
                <a:sym typeface="Calibri"/>
              </a:rPr>
              <a:t>Activities </a:t>
            </a:r>
            <a:r>
              <a:rPr lang="en-GB" b="1" dirty="0">
                <a:latin typeface="Calibri"/>
                <a:ea typeface="Calibri"/>
                <a:cs typeface="Calibri"/>
                <a:sym typeface="Calibri"/>
              </a:rPr>
              <a:t>led by </a:t>
            </a:r>
            <a:r>
              <a:rPr lang="en-GB" b="1" dirty="0" err="1">
                <a:latin typeface="Calibri"/>
                <a:ea typeface="Calibri"/>
                <a:cs typeface="Calibri"/>
                <a:sym typeface="Calibri"/>
              </a:rPr>
              <a:t>Lambourne</a:t>
            </a:r>
            <a:r>
              <a:rPr lang="en-GB" b="1" dirty="0">
                <a:latin typeface="Calibri"/>
                <a:ea typeface="Calibri"/>
                <a:cs typeface="Calibri"/>
                <a:sym typeface="Calibri"/>
              </a:rPr>
              <a:t> End Staff</a:t>
            </a:r>
            <a:endParaRPr dirty="0"/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i="1" dirty="0" smtClean="0">
                <a:latin typeface="Calibri"/>
                <a:ea typeface="Calibri"/>
                <a:cs typeface="Calibri"/>
                <a:sym typeface="Calibri"/>
              </a:rPr>
              <a:t>Ropes Course</a:t>
            </a: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i="1" dirty="0" smtClean="0">
                <a:latin typeface="Calibri"/>
                <a:cs typeface="Calibri"/>
                <a:sym typeface="Calibri"/>
              </a:rPr>
              <a:t>Raft Building</a:t>
            </a: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i="1" dirty="0" smtClean="0">
                <a:latin typeface="Calibri"/>
                <a:cs typeface="Calibri"/>
                <a:sym typeface="Calibri"/>
              </a:rPr>
              <a:t>Climbing</a:t>
            </a: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i="1" dirty="0" smtClean="0">
                <a:latin typeface="Calibri"/>
                <a:cs typeface="Calibri"/>
                <a:sym typeface="Calibri"/>
              </a:rPr>
              <a:t>Archery</a:t>
            </a: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i="1" dirty="0" smtClean="0">
                <a:latin typeface="Calibri"/>
                <a:cs typeface="Calibri"/>
                <a:sym typeface="Calibri"/>
              </a:rPr>
              <a:t>Farm Tour</a:t>
            </a: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i="1" dirty="0" err="1" smtClean="0">
                <a:latin typeface="Calibri"/>
                <a:cs typeface="Calibri"/>
                <a:sym typeface="Calibri"/>
              </a:rPr>
              <a:t>Bushcraft</a:t>
            </a:r>
            <a:endParaRPr lang="en-GB" i="1" dirty="0" smtClean="0">
              <a:latin typeface="Calibri"/>
              <a:cs typeface="Calibri"/>
              <a:sym typeface="Calibri"/>
            </a:endParaRP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i="1" dirty="0" smtClean="0">
                <a:latin typeface="Calibri"/>
                <a:cs typeface="Calibri"/>
                <a:sym typeface="Calibri"/>
              </a:rPr>
              <a:t>Orienteering</a:t>
            </a:r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i="1" dirty="0" smtClean="0">
                <a:latin typeface="Calibri"/>
                <a:cs typeface="Calibri"/>
                <a:sym typeface="Calibri"/>
              </a:rPr>
              <a:t>Trim Trail</a:t>
            </a:r>
            <a:endParaRPr i="1" dirty="0"/>
          </a:p>
          <a:p>
            <a:pPr marL="365760" lvl="1" indent="0">
              <a:lnSpc>
                <a:spcPct val="120000"/>
              </a:lnSpc>
              <a:spcBef>
                <a:spcPts val="0"/>
              </a:spcBef>
              <a:buSzPct val="85000"/>
              <a:buNone/>
            </a:pPr>
            <a:r>
              <a:rPr lang="en-GB" i="1" dirty="0">
                <a:latin typeface="Calibri"/>
                <a:ea typeface="Calibri"/>
                <a:cs typeface="Calibri"/>
                <a:sym typeface="Calibri"/>
              </a:rPr>
              <a:t>Appropriate safety equipment is provided </a:t>
            </a:r>
            <a:endParaRPr i="1" dirty="0"/>
          </a:p>
          <a:p>
            <a:pPr marL="365760" lvl="1" indent="0">
              <a:lnSpc>
                <a:spcPct val="120000"/>
              </a:lnSpc>
              <a:spcBef>
                <a:spcPts val="0"/>
              </a:spcBef>
              <a:buSzPct val="85000"/>
              <a:buNone/>
            </a:pPr>
            <a:r>
              <a:rPr lang="en-GB" i="1" dirty="0">
                <a:latin typeface="Calibri"/>
                <a:ea typeface="Calibri"/>
                <a:cs typeface="Calibri"/>
                <a:sym typeface="Calibri"/>
              </a:rPr>
              <a:t>e.g. helmet, overalls and life buoyancy vest</a:t>
            </a:r>
            <a:endParaRPr i="1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1" name="Google Shape;151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67218">
            <a:off x="9868915" y="220738"/>
            <a:ext cx="1920213" cy="1440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910699">
            <a:off x="9826331" y="1789033"/>
            <a:ext cx="1499659" cy="1124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705116">
            <a:off x="9946931" y="3232077"/>
            <a:ext cx="1334277" cy="1000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9"/>
          <p:cNvPicPr preferRelativeResize="0"/>
          <p:nvPr/>
        </p:nvPicPr>
        <p:blipFill rotWithShape="1">
          <a:blip r:embed="rId6">
            <a:alphaModFix/>
          </a:blip>
          <a:srcRect b="8959"/>
          <a:stretch/>
        </p:blipFill>
        <p:spPr>
          <a:xfrm rot="-490053">
            <a:off x="1673784" y="4033754"/>
            <a:ext cx="1655378" cy="1130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301812">
            <a:off x="10195607" y="5084425"/>
            <a:ext cx="1655937" cy="12419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269518">
            <a:off x="1703513" y="5192097"/>
            <a:ext cx="2075723" cy="15567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9"/>
          <p:cNvPicPr preferRelativeResize="0"/>
          <p:nvPr/>
        </p:nvPicPr>
        <p:blipFill rotWithShape="1">
          <a:blip r:embed="rId9">
            <a:alphaModFix/>
          </a:blip>
          <a:srcRect l="14782"/>
          <a:stretch/>
        </p:blipFill>
        <p:spPr>
          <a:xfrm rot="823836">
            <a:off x="1725240" y="2727806"/>
            <a:ext cx="1368152" cy="12040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9"/>
          <p:cNvPicPr preferRelativeResize="0"/>
          <p:nvPr/>
        </p:nvPicPr>
        <p:blipFill rotWithShape="1">
          <a:blip r:embed="rId10">
            <a:alphaModFix/>
          </a:blip>
          <a:srcRect l="10955" t="15589" r="3692"/>
          <a:stretch/>
        </p:blipFill>
        <p:spPr>
          <a:xfrm rot="-623816">
            <a:off x="1692598" y="1501065"/>
            <a:ext cx="1516404" cy="11247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9471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9"/>
          <p:cNvSpPr txBox="1">
            <a:spLocks noGrp="1"/>
          </p:cNvSpPr>
          <p:nvPr>
            <p:ph type="title"/>
          </p:nvPr>
        </p:nvSpPr>
        <p:spPr>
          <a:xfrm>
            <a:off x="1981200" y="704088"/>
            <a:ext cx="8229600" cy="708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 fontScale="90000"/>
          </a:bodyPr>
          <a:lstStyle/>
          <a:p>
            <a:pPr>
              <a:buSzPct val="100000"/>
            </a:pPr>
            <a:r>
              <a:rPr lang="en-GB"/>
              <a:t>Activities</a:t>
            </a:r>
            <a:endParaRPr/>
          </a:p>
        </p:txBody>
      </p:sp>
      <p:sp>
        <p:nvSpPr>
          <p:cNvPr id="150" name="Google Shape;150;p19"/>
          <p:cNvSpPr txBox="1">
            <a:spLocks noGrp="1"/>
          </p:cNvSpPr>
          <p:nvPr>
            <p:ph type="body" idx="1"/>
          </p:nvPr>
        </p:nvSpPr>
        <p:spPr>
          <a:xfrm>
            <a:off x="3431704" y="1361981"/>
            <a:ext cx="6141368" cy="4608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indent="0">
              <a:spcBef>
                <a:spcPts val="0"/>
              </a:spcBef>
              <a:buSzPct val="95000"/>
              <a:buNone/>
            </a:pPr>
            <a:r>
              <a:rPr lang="en-GB" b="1" dirty="0" smtClean="0">
                <a:latin typeface="Calibri"/>
                <a:ea typeface="Calibri"/>
                <a:cs typeface="Calibri"/>
                <a:sym typeface="Calibri"/>
              </a:rPr>
              <a:t>Other Activities </a:t>
            </a:r>
            <a:r>
              <a:rPr lang="en-GB" b="1" dirty="0">
                <a:latin typeface="Calibri"/>
                <a:ea typeface="Calibri"/>
                <a:cs typeface="Calibri"/>
                <a:sym typeface="Calibri"/>
              </a:rPr>
              <a:t>led by Staples Road Staff</a:t>
            </a:r>
            <a:endParaRPr dirty="0"/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Forest </a:t>
            </a: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Walk</a:t>
            </a:r>
            <a:endParaRPr dirty="0"/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Preparing breakfast and lunch</a:t>
            </a:r>
            <a:endParaRPr dirty="0"/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Circle Time</a:t>
            </a:r>
            <a:endParaRPr dirty="0"/>
          </a:p>
          <a:p>
            <a:pPr marL="274320" indent="-274320">
              <a:spcBef>
                <a:spcPts val="481"/>
              </a:spcBef>
              <a:buSzPct val="95000"/>
            </a:pP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Bedtime</a:t>
            </a:r>
            <a:endParaRPr dirty="0"/>
          </a:p>
          <a:p>
            <a:pPr marL="0" indent="0">
              <a:spcBef>
                <a:spcPts val="481"/>
              </a:spcBef>
              <a:buSzPct val="95000"/>
              <a:buNone/>
            </a:pPr>
            <a:endParaRPr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1" name="Google Shape;151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967218">
            <a:off x="9628337" y="453404"/>
            <a:ext cx="1920213" cy="1440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910699">
            <a:off x="9015709" y="2154478"/>
            <a:ext cx="1918311" cy="1543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705116">
            <a:off x="9666245" y="3800109"/>
            <a:ext cx="1806799" cy="1100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9"/>
          <p:cNvPicPr preferRelativeResize="0"/>
          <p:nvPr/>
        </p:nvPicPr>
        <p:blipFill rotWithShape="1">
          <a:blip r:embed="rId6">
            <a:alphaModFix/>
          </a:blip>
          <a:srcRect b="8959"/>
          <a:stretch/>
        </p:blipFill>
        <p:spPr>
          <a:xfrm rot="-490053">
            <a:off x="1673784" y="4033754"/>
            <a:ext cx="1655378" cy="1130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301812">
            <a:off x="9500731" y="5135482"/>
            <a:ext cx="1926161" cy="1385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269518">
            <a:off x="1703513" y="5192097"/>
            <a:ext cx="2075723" cy="15567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9"/>
          <p:cNvPicPr preferRelativeResize="0"/>
          <p:nvPr/>
        </p:nvPicPr>
        <p:blipFill rotWithShape="1">
          <a:blip r:embed="rId9">
            <a:alphaModFix/>
          </a:blip>
          <a:srcRect l="14782"/>
          <a:stretch/>
        </p:blipFill>
        <p:spPr>
          <a:xfrm rot="823836">
            <a:off x="1725240" y="2727806"/>
            <a:ext cx="1368152" cy="12040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9"/>
          <p:cNvPicPr preferRelativeResize="0"/>
          <p:nvPr/>
        </p:nvPicPr>
        <p:blipFill rotWithShape="1">
          <a:blip r:embed="rId10">
            <a:alphaModFix/>
          </a:blip>
          <a:srcRect l="10955" t="15589" r="3692"/>
          <a:stretch/>
        </p:blipFill>
        <p:spPr>
          <a:xfrm rot="-623816">
            <a:off x="1692598" y="1501065"/>
            <a:ext cx="1516404" cy="11247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1493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0"/>
          <p:cNvSpPr txBox="1">
            <a:spLocks noGrp="1"/>
          </p:cNvSpPr>
          <p:nvPr>
            <p:ph type="title"/>
          </p:nvPr>
        </p:nvSpPr>
        <p:spPr>
          <a:xfrm>
            <a:off x="1643575" y="113245"/>
            <a:ext cx="9596511" cy="708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 fontScale="90000"/>
          </a:bodyPr>
          <a:lstStyle/>
          <a:p>
            <a:pPr>
              <a:buSzPct val="100000"/>
            </a:pPr>
            <a:r>
              <a:rPr lang="en-GB" dirty="0"/>
              <a:t>What does my child need to bring…</a:t>
            </a:r>
            <a:endParaRPr dirty="0"/>
          </a:p>
        </p:txBody>
      </p:sp>
      <p:sp>
        <p:nvSpPr>
          <p:cNvPr id="164" name="Google Shape;164;p20"/>
          <p:cNvSpPr txBox="1">
            <a:spLocks noGrp="1"/>
          </p:cNvSpPr>
          <p:nvPr>
            <p:ph type="body" idx="1"/>
          </p:nvPr>
        </p:nvSpPr>
        <p:spPr>
          <a:xfrm>
            <a:off x="450165" y="928468"/>
            <a:ext cx="11394831" cy="5668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GB" sz="1600" b="1" dirty="0" smtClean="0">
                <a:latin typeface="+mn-lt"/>
              </a:rPr>
              <a:t>Children </a:t>
            </a:r>
            <a:r>
              <a:rPr lang="en-GB" sz="1600" b="1" dirty="0">
                <a:latin typeface="+mn-lt"/>
              </a:rPr>
              <a:t>should be dropped off at </a:t>
            </a:r>
            <a:r>
              <a:rPr lang="en-GB" sz="1600" b="1" dirty="0" err="1">
                <a:latin typeface="+mn-lt"/>
              </a:rPr>
              <a:t>Lambourne</a:t>
            </a:r>
            <a:r>
              <a:rPr lang="en-GB" sz="1600" b="1" dirty="0">
                <a:latin typeface="+mn-lt"/>
              </a:rPr>
              <a:t> End wearing appropriate clothing for a day of outdoor fun and </a:t>
            </a:r>
            <a:r>
              <a:rPr lang="en-GB" sz="1600" b="1" u="sng" dirty="0">
                <a:latin typeface="+mn-lt"/>
              </a:rPr>
              <a:t>old trainers, </a:t>
            </a:r>
            <a:r>
              <a:rPr lang="en-GB" sz="1600" b="1" dirty="0">
                <a:latin typeface="+mn-lt"/>
              </a:rPr>
              <a:t>please. </a:t>
            </a:r>
            <a:endParaRPr lang="en-GB" sz="1600" dirty="0">
              <a:latin typeface="+mn-lt"/>
            </a:endParaRPr>
          </a:p>
          <a:p>
            <a:r>
              <a:rPr lang="en-GB" sz="1600" b="1" dirty="0">
                <a:latin typeface="+mn-lt"/>
              </a:rPr>
              <a:t>Long sleeves and trousers are best for some of the caving and climbing </a:t>
            </a:r>
            <a:r>
              <a:rPr lang="en-GB" sz="1600" b="1" dirty="0" err="1">
                <a:latin typeface="+mn-lt"/>
              </a:rPr>
              <a:t>activites</a:t>
            </a:r>
            <a:r>
              <a:rPr lang="en-GB" sz="1600" b="1" dirty="0">
                <a:latin typeface="+mn-lt"/>
              </a:rPr>
              <a:t>.     </a:t>
            </a:r>
            <a:endParaRPr lang="en-GB" sz="1600" dirty="0">
              <a:latin typeface="+mn-lt"/>
            </a:endParaRPr>
          </a:p>
          <a:p>
            <a:pPr marL="0" indent="0" algn="ctr">
              <a:spcBef>
                <a:spcPts val="325"/>
              </a:spcBef>
              <a:buSzPct val="95000"/>
              <a:buNone/>
            </a:pPr>
            <a:r>
              <a:rPr lang="en-GB" sz="1600" b="1" dirty="0" smtClean="0">
                <a:solidFill>
                  <a:srgbClr val="FF0000"/>
                </a:solidFill>
                <a:latin typeface="+mn-lt"/>
                <a:ea typeface="Calibri"/>
                <a:cs typeface="Calibri"/>
                <a:sym typeface="Calibri"/>
              </a:rPr>
              <a:t>ALL </a:t>
            </a:r>
            <a:r>
              <a:rPr lang="en-GB" sz="1600" b="1" dirty="0">
                <a:solidFill>
                  <a:srgbClr val="FF0000"/>
                </a:solidFill>
                <a:latin typeface="+mn-lt"/>
                <a:ea typeface="Calibri"/>
                <a:cs typeface="Calibri"/>
                <a:sym typeface="Calibri"/>
              </a:rPr>
              <a:t>CLOTHES MAY GET MUDDY AND </a:t>
            </a:r>
            <a:r>
              <a:rPr lang="en-GB" sz="1600" b="1" dirty="0" smtClean="0">
                <a:solidFill>
                  <a:srgbClr val="FF0000"/>
                </a:solidFill>
                <a:latin typeface="+mn-lt"/>
                <a:ea typeface="Calibri"/>
                <a:cs typeface="Calibri"/>
                <a:sym typeface="Calibri"/>
              </a:rPr>
              <a:t>WET</a:t>
            </a:r>
          </a:p>
          <a:p>
            <a:pPr marL="0" indent="0">
              <a:spcBef>
                <a:spcPts val="325"/>
              </a:spcBef>
              <a:buSzPct val="95000"/>
              <a:buNone/>
            </a:pPr>
            <a:r>
              <a:rPr lang="en-GB" sz="1600" b="1" u="sng" dirty="0" smtClean="0">
                <a:solidFill>
                  <a:srgbClr val="FF0000"/>
                </a:solidFill>
                <a:latin typeface="+mn-lt"/>
                <a:cs typeface="Calibri"/>
                <a:sym typeface="Calibri"/>
              </a:rPr>
              <a:t>They should also bring:</a:t>
            </a:r>
            <a:endParaRPr sz="1600" b="1" u="sng" dirty="0">
              <a:solidFill>
                <a:srgbClr val="FF0000"/>
              </a:solidFill>
              <a:latin typeface="+mn-lt"/>
            </a:endParaRPr>
          </a:p>
          <a:p>
            <a:pPr marL="0" indent="0">
              <a:spcBef>
                <a:spcPts val="325"/>
              </a:spcBef>
              <a:buSzPct val="95000"/>
              <a:buNone/>
            </a:pPr>
            <a:r>
              <a:rPr lang="en-GB" sz="1600" dirty="0">
                <a:latin typeface="+mn-lt"/>
                <a:ea typeface="Calibri"/>
                <a:cs typeface="Calibri"/>
                <a:sym typeface="Calibri"/>
              </a:rPr>
              <a:t>Sleeping </a:t>
            </a:r>
            <a:r>
              <a:rPr lang="en-GB" sz="1600" dirty="0" smtClean="0">
                <a:latin typeface="+mn-lt"/>
                <a:ea typeface="Calibri"/>
                <a:cs typeface="Calibri"/>
                <a:sym typeface="Calibri"/>
              </a:rPr>
              <a:t>bag, thin ground mat </a:t>
            </a:r>
            <a:r>
              <a:rPr lang="en-GB" sz="1600" dirty="0">
                <a:latin typeface="+mn-lt"/>
                <a:ea typeface="Calibri"/>
                <a:cs typeface="Calibri"/>
                <a:sym typeface="Calibri"/>
              </a:rPr>
              <a:t>and pillow case (Sheet and pillow provided)</a:t>
            </a:r>
            <a:endParaRPr sz="1600" dirty="0">
              <a:latin typeface="+mn-lt"/>
            </a:endParaRPr>
          </a:p>
          <a:p>
            <a:pPr marL="0" indent="0">
              <a:spcBef>
                <a:spcPts val="325"/>
              </a:spcBef>
              <a:buSzPct val="95000"/>
              <a:buNone/>
            </a:pPr>
            <a:r>
              <a:rPr lang="en-GB" sz="1600" dirty="0">
                <a:latin typeface="+mn-lt"/>
                <a:ea typeface="Calibri"/>
                <a:cs typeface="Calibri"/>
                <a:sym typeface="Calibri"/>
              </a:rPr>
              <a:t>Pyjamas</a:t>
            </a:r>
            <a:endParaRPr sz="1600" dirty="0">
              <a:latin typeface="+mn-lt"/>
            </a:endParaRPr>
          </a:p>
          <a:p>
            <a:pPr marL="0" indent="0">
              <a:spcBef>
                <a:spcPts val="325"/>
              </a:spcBef>
              <a:buSzPct val="95000"/>
              <a:buNone/>
            </a:pPr>
            <a:r>
              <a:rPr lang="en-GB" sz="1600" dirty="0">
                <a:latin typeface="+mn-lt"/>
                <a:ea typeface="Calibri"/>
                <a:cs typeface="Calibri"/>
                <a:sym typeface="Calibri"/>
              </a:rPr>
              <a:t>Full change of clothes including underwear and </a:t>
            </a:r>
            <a:r>
              <a:rPr lang="en-GB" sz="1600" dirty="0" smtClean="0">
                <a:latin typeface="+mn-lt"/>
                <a:ea typeface="Calibri"/>
                <a:cs typeface="Calibri"/>
                <a:sym typeface="Calibri"/>
              </a:rPr>
              <a:t>socks - </a:t>
            </a:r>
            <a:r>
              <a:rPr lang="en-US" sz="1600" dirty="0" smtClean="0">
                <a:latin typeface="+mn-lt"/>
                <a:cs typeface="Calibri"/>
                <a:sym typeface="Calibri"/>
              </a:rPr>
              <a:t>4 or 5 changes of clothes (raft / ropes /dry)</a:t>
            </a:r>
            <a:endParaRPr sz="1600" dirty="0">
              <a:latin typeface="+mn-lt"/>
            </a:endParaRPr>
          </a:p>
          <a:p>
            <a:pPr marL="0" indent="0">
              <a:spcBef>
                <a:spcPts val="325"/>
              </a:spcBef>
              <a:buSzPct val="95000"/>
              <a:buNone/>
            </a:pPr>
            <a:r>
              <a:rPr lang="en-GB" sz="1600" dirty="0">
                <a:latin typeface="+mn-lt"/>
                <a:ea typeface="Calibri"/>
                <a:cs typeface="Calibri"/>
                <a:sym typeface="Calibri"/>
              </a:rPr>
              <a:t>2 pairs of old </a:t>
            </a:r>
            <a:r>
              <a:rPr lang="en-GB" sz="1600" dirty="0" smtClean="0">
                <a:latin typeface="+mn-lt"/>
                <a:ea typeface="Calibri"/>
                <a:cs typeface="Calibri"/>
                <a:sym typeface="Calibri"/>
              </a:rPr>
              <a:t>shoes (Wellies </a:t>
            </a:r>
            <a:r>
              <a:rPr lang="en-GB" sz="1600" dirty="0">
                <a:latin typeface="+mn-lt"/>
                <a:ea typeface="Calibri"/>
                <a:cs typeface="Calibri"/>
                <a:sym typeface="Calibri"/>
              </a:rPr>
              <a:t>with name inside in a plastic </a:t>
            </a:r>
            <a:r>
              <a:rPr lang="en-GB" sz="1600" dirty="0" smtClean="0">
                <a:latin typeface="+mn-lt"/>
                <a:ea typeface="Calibri"/>
                <a:cs typeface="Calibri"/>
                <a:sym typeface="Calibri"/>
              </a:rPr>
              <a:t>bag if the weather has been particularly bad)</a:t>
            </a:r>
            <a:endParaRPr sz="1600" dirty="0">
              <a:latin typeface="+mn-lt"/>
            </a:endParaRPr>
          </a:p>
          <a:p>
            <a:pPr marL="0" indent="0">
              <a:spcBef>
                <a:spcPts val="325"/>
              </a:spcBef>
              <a:buSzPct val="95000"/>
              <a:buNone/>
            </a:pPr>
            <a:r>
              <a:rPr lang="en-GB" sz="1600" dirty="0">
                <a:latin typeface="+mn-lt"/>
                <a:ea typeface="Calibri"/>
                <a:cs typeface="Calibri"/>
                <a:sym typeface="Calibri"/>
              </a:rPr>
              <a:t>Large towel and washbag</a:t>
            </a:r>
            <a:endParaRPr sz="1600" dirty="0">
              <a:latin typeface="+mn-lt"/>
            </a:endParaRPr>
          </a:p>
          <a:p>
            <a:pPr marL="0" indent="0">
              <a:spcBef>
                <a:spcPts val="325"/>
              </a:spcBef>
              <a:buSzPct val="95000"/>
              <a:buNone/>
            </a:pPr>
            <a:r>
              <a:rPr lang="en-GB" sz="1600" dirty="0">
                <a:latin typeface="+mn-lt"/>
                <a:ea typeface="Calibri"/>
                <a:cs typeface="Calibri"/>
                <a:sym typeface="Calibri"/>
              </a:rPr>
              <a:t>Waterproof jacket</a:t>
            </a:r>
            <a:endParaRPr sz="1600" dirty="0">
              <a:latin typeface="+mn-lt"/>
            </a:endParaRPr>
          </a:p>
          <a:p>
            <a:pPr marL="0" indent="0">
              <a:spcBef>
                <a:spcPts val="325"/>
              </a:spcBef>
              <a:buSzPct val="95000"/>
              <a:buNone/>
            </a:pPr>
            <a:r>
              <a:rPr lang="en-GB" sz="1600" dirty="0" smtClean="0">
                <a:latin typeface="+mn-lt"/>
                <a:ea typeface="Calibri"/>
                <a:cs typeface="Calibri"/>
                <a:sym typeface="Calibri"/>
              </a:rPr>
              <a:t>Torch</a:t>
            </a:r>
            <a:endParaRPr sz="1600" dirty="0">
              <a:latin typeface="+mn-lt"/>
            </a:endParaRPr>
          </a:p>
          <a:p>
            <a:pPr marL="0" indent="0">
              <a:spcBef>
                <a:spcPts val="325"/>
              </a:spcBef>
              <a:buSzPct val="95000"/>
              <a:buNone/>
            </a:pPr>
            <a:r>
              <a:rPr lang="en-GB" sz="1600" dirty="0" smtClean="0">
                <a:latin typeface="+mn-lt"/>
                <a:ea typeface="Calibri"/>
                <a:cs typeface="Calibri"/>
                <a:sym typeface="Calibri"/>
              </a:rPr>
              <a:t>Black </a:t>
            </a:r>
            <a:r>
              <a:rPr lang="en-GB" sz="1600" dirty="0">
                <a:latin typeface="+mn-lt"/>
                <a:ea typeface="Calibri"/>
                <a:cs typeface="Calibri"/>
                <a:sym typeface="Calibri"/>
              </a:rPr>
              <a:t>bin liner for dirty &amp; wet </a:t>
            </a:r>
            <a:r>
              <a:rPr lang="en-GB" sz="1600" dirty="0" smtClean="0">
                <a:latin typeface="+mn-lt"/>
                <a:ea typeface="Calibri"/>
                <a:cs typeface="Calibri"/>
                <a:sym typeface="Calibri"/>
              </a:rPr>
              <a:t>clothes</a:t>
            </a:r>
          </a:p>
          <a:p>
            <a:pPr marL="0" indent="0">
              <a:spcBef>
                <a:spcPts val="325"/>
              </a:spcBef>
              <a:buSzPct val="95000"/>
              <a:buNone/>
            </a:pPr>
            <a:r>
              <a:rPr lang="en-GB" sz="1600" dirty="0" smtClean="0">
                <a:latin typeface="+mn-lt"/>
                <a:cs typeface="Calibri"/>
                <a:sym typeface="Calibri"/>
              </a:rPr>
              <a:t>Teddy </a:t>
            </a:r>
            <a:r>
              <a:rPr lang="en-GB" sz="1600" dirty="0" smtClean="0">
                <a:latin typeface="+mn-lt"/>
                <a:cs typeface="Calibri"/>
                <a:sym typeface="Calibri"/>
              </a:rPr>
              <a:t>bear</a:t>
            </a:r>
          </a:p>
          <a:p>
            <a:pPr marL="0" indent="0">
              <a:spcBef>
                <a:spcPts val="325"/>
              </a:spcBef>
              <a:buSzPct val="95000"/>
              <a:buNone/>
            </a:pPr>
            <a:r>
              <a:rPr lang="en-US" sz="1600" dirty="0" smtClean="0">
                <a:latin typeface="+mn-lt"/>
                <a:cs typeface="Calibri"/>
                <a:sym typeface="Calibri"/>
              </a:rPr>
              <a:t>Lunch for first day and snack</a:t>
            </a:r>
            <a:endParaRPr sz="1600" dirty="0">
              <a:latin typeface="+mn-lt"/>
            </a:endParaRPr>
          </a:p>
          <a:p>
            <a:pPr marL="0" indent="0">
              <a:spcBef>
                <a:spcPts val="325"/>
              </a:spcBef>
              <a:buSzPct val="95000"/>
              <a:buNone/>
            </a:pPr>
            <a:endParaRPr sz="1600" dirty="0">
              <a:latin typeface="+mn-lt"/>
              <a:ea typeface="Calibri"/>
              <a:cs typeface="Calibri"/>
              <a:sym typeface="Calibri"/>
            </a:endParaRPr>
          </a:p>
          <a:p>
            <a:pPr marL="0" indent="0">
              <a:spcBef>
                <a:spcPts val="325"/>
              </a:spcBef>
              <a:buSzPct val="95000"/>
              <a:buNone/>
            </a:pPr>
            <a:r>
              <a:rPr lang="en-GB" sz="1600" dirty="0">
                <a:latin typeface="+mn-lt"/>
                <a:ea typeface="Calibri"/>
                <a:cs typeface="Calibri"/>
                <a:sym typeface="Calibri"/>
              </a:rPr>
              <a:t>All clothes are to be packed in a soft holdall / rucksack </a:t>
            </a:r>
            <a:r>
              <a:rPr lang="en-GB" sz="1600" dirty="0" smtClean="0">
                <a:latin typeface="+mn-lt"/>
                <a:ea typeface="Calibri"/>
                <a:cs typeface="Calibri"/>
                <a:sym typeface="Calibri"/>
              </a:rPr>
              <a:t>please</a:t>
            </a:r>
          </a:p>
          <a:p>
            <a:pPr marL="0" indent="0">
              <a:spcBef>
                <a:spcPts val="325"/>
              </a:spcBef>
              <a:buSzPct val="95000"/>
              <a:buNone/>
            </a:pPr>
            <a:endParaRPr sz="1600" dirty="0">
              <a:latin typeface="+mn-lt"/>
              <a:ea typeface="Calibri"/>
              <a:cs typeface="Calibri"/>
              <a:sym typeface="Calibri"/>
            </a:endParaRPr>
          </a:p>
          <a:p>
            <a:pPr marL="0" indent="0" algn="ctr">
              <a:spcBef>
                <a:spcPts val="325"/>
              </a:spcBef>
              <a:buSzPct val="95000"/>
              <a:buNone/>
            </a:pPr>
            <a:r>
              <a:rPr lang="en-GB" sz="1600" b="1" dirty="0">
                <a:solidFill>
                  <a:srgbClr val="FF0000"/>
                </a:solidFill>
                <a:latin typeface="+mn-lt"/>
                <a:ea typeface="Calibri"/>
                <a:cs typeface="Calibri"/>
                <a:sym typeface="Calibri"/>
              </a:rPr>
              <a:t>PLEASE ENSURE ALL CLOTHING IS LABELLED WITH YOUR CHILD’S NAME </a:t>
            </a:r>
            <a:endParaRPr sz="1600" dirty="0">
              <a:solidFill>
                <a:srgbClr val="FF0000"/>
              </a:solidFill>
              <a:latin typeface="+mn-lt"/>
            </a:endParaRPr>
          </a:p>
          <a:p>
            <a:pPr marL="0" indent="0" algn="ctr">
              <a:spcBef>
                <a:spcPts val="325"/>
              </a:spcBef>
              <a:buSzPct val="95000"/>
              <a:buNone/>
            </a:pPr>
            <a:r>
              <a:rPr lang="en-GB" sz="1600" b="1" dirty="0">
                <a:solidFill>
                  <a:srgbClr val="FF0000"/>
                </a:solidFill>
                <a:latin typeface="+mn-lt"/>
                <a:ea typeface="Calibri"/>
                <a:cs typeface="Calibri"/>
                <a:sym typeface="Calibri"/>
              </a:rPr>
              <a:t>NO ELECTRONIC EQUIPMENT </a:t>
            </a:r>
            <a:r>
              <a:rPr lang="en-GB" sz="1600" b="1" dirty="0" smtClean="0">
                <a:solidFill>
                  <a:srgbClr val="FF0000"/>
                </a:solidFill>
                <a:latin typeface="+mn-lt"/>
                <a:ea typeface="Calibri"/>
                <a:cs typeface="Calibri"/>
                <a:sym typeface="Calibri"/>
              </a:rPr>
              <a:t>OR </a:t>
            </a:r>
            <a:r>
              <a:rPr lang="en-GB" sz="1600" b="1" dirty="0">
                <a:solidFill>
                  <a:srgbClr val="FF0000"/>
                </a:solidFill>
                <a:latin typeface="+mn-lt"/>
                <a:ea typeface="Calibri"/>
                <a:cs typeface="Calibri"/>
                <a:sym typeface="Calibri"/>
              </a:rPr>
              <a:t>ANY OTHER VALUABLES PLEASE</a:t>
            </a:r>
            <a:endParaRPr sz="1600" b="1" dirty="0">
              <a:solidFill>
                <a:srgbClr val="FF0000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274320" indent="-176291">
              <a:spcBef>
                <a:spcPts val="325"/>
              </a:spcBef>
              <a:buSzPct val="95000"/>
              <a:buNone/>
            </a:pPr>
            <a:endParaRPr sz="1600" dirty="0">
              <a:latin typeface="+mn-lt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61908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1"/>
          <p:cNvSpPr txBox="1">
            <a:spLocks noGrp="1"/>
          </p:cNvSpPr>
          <p:nvPr>
            <p:ph type="title"/>
          </p:nvPr>
        </p:nvSpPr>
        <p:spPr>
          <a:xfrm>
            <a:off x="293643" y="193237"/>
            <a:ext cx="5645544" cy="86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/>
          <a:p>
            <a:pPr>
              <a:buSzPts val="5000"/>
            </a:pPr>
            <a:r>
              <a:rPr lang="en-GB" dirty="0" smtClean="0"/>
              <a:t>ACCOMMODATION</a:t>
            </a:r>
            <a:endParaRPr dirty="0"/>
          </a:p>
        </p:txBody>
      </p:sp>
      <p:sp>
        <p:nvSpPr>
          <p:cNvPr id="173" name="Google Shape;173;p21"/>
          <p:cNvSpPr txBox="1"/>
          <p:nvPr/>
        </p:nvSpPr>
        <p:spPr>
          <a:xfrm>
            <a:off x="293643" y="4946721"/>
            <a:ext cx="1149972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children will  not be told their rooms until </a:t>
            </a:r>
            <a:r>
              <a:rPr lang="en-GB" sz="3600" dirty="0" smtClean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nearer the time – </a:t>
            </a:r>
            <a:r>
              <a:rPr lang="en-GB" sz="36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they will of course have friends in with them, so please don’t let  them or you worry!</a:t>
            </a:r>
            <a:endParaRPr sz="3600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8812" y="2282439"/>
            <a:ext cx="9791114" cy="2318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320040">
              <a:spcBef>
                <a:spcPts val="1000"/>
              </a:spcBef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lang="en-GB" sz="3200" dirty="0">
                <a:solidFill>
                  <a:srgbClr val="3F3F3F"/>
                </a:solidFill>
                <a:latin typeface="Trebuchet MS"/>
                <a:sym typeface="Trebuchet MS"/>
              </a:rPr>
              <a:t>Bell tents (sleep up to 8)  </a:t>
            </a:r>
          </a:p>
          <a:p>
            <a:pPr marL="457200" lvl="0" indent="-320040">
              <a:spcBef>
                <a:spcPts val="1000"/>
              </a:spcBef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lang="en-GB" sz="3200" dirty="0" smtClean="0">
                <a:solidFill>
                  <a:srgbClr val="3F3F3F"/>
                </a:solidFill>
                <a:latin typeface="Trebuchet MS"/>
                <a:sym typeface="Trebuchet MS"/>
              </a:rPr>
              <a:t>Situated </a:t>
            </a:r>
            <a:r>
              <a:rPr lang="en-GB" sz="3200" dirty="0">
                <a:solidFill>
                  <a:srgbClr val="3F3F3F"/>
                </a:solidFill>
                <a:latin typeface="Trebuchet MS"/>
                <a:sym typeface="Trebuchet MS"/>
              </a:rPr>
              <a:t>near the lodge and toilets / showers and kitchen.</a:t>
            </a:r>
          </a:p>
          <a:p>
            <a:pPr marL="457200" lvl="0" indent="-320040">
              <a:spcBef>
                <a:spcPts val="1000"/>
              </a:spcBef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lang="en-GB" sz="3200" dirty="0">
                <a:solidFill>
                  <a:srgbClr val="3F3F3F"/>
                </a:solidFill>
                <a:latin typeface="Trebuchet MS"/>
                <a:sym typeface="Trebuchet MS"/>
              </a:rPr>
              <a:t>SRPS adults in adjacent tents.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9463" y="0"/>
            <a:ext cx="4663903" cy="277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52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1"/>
          <p:cNvSpPr txBox="1">
            <a:spLocks noGrp="1"/>
          </p:cNvSpPr>
          <p:nvPr>
            <p:ph type="title"/>
          </p:nvPr>
        </p:nvSpPr>
        <p:spPr>
          <a:xfrm>
            <a:off x="293643" y="193237"/>
            <a:ext cx="5645544" cy="86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/>
          <a:p>
            <a:pPr>
              <a:buSzPts val="5000"/>
            </a:pPr>
            <a:r>
              <a:rPr lang="en-GB" dirty="0" smtClean="0"/>
              <a:t>FOOD</a:t>
            </a:r>
            <a:endParaRPr dirty="0"/>
          </a:p>
        </p:txBody>
      </p:sp>
      <p:sp>
        <p:nvSpPr>
          <p:cNvPr id="173" name="Google Shape;173;p21"/>
          <p:cNvSpPr txBox="1"/>
          <p:nvPr/>
        </p:nvSpPr>
        <p:spPr>
          <a:xfrm>
            <a:off x="293643" y="4946721"/>
            <a:ext cx="1149972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children will  not be told their rooms until </a:t>
            </a:r>
            <a:r>
              <a:rPr lang="en-GB" sz="3600" dirty="0" smtClean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nearer the time – </a:t>
            </a:r>
            <a:r>
              <a:rPr lang="en-GB" sz="36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they will of course have friends in with them, so please don’t let  them or you worry!</a:t>
            </a:r>
            <a:endParaRPr sz="3600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8812" y="2282439"/>
            <a:ext cx="9791114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320040">
              <a:spcBef>
                <a:spcPts val="1000"/>
              </a:spcBef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lang="en-US" sz="3200" dirty="0" smtClean="0">
                <a:solidFill>
                  <a:srgbClr val="3F3F3F"/>
                </a:solidFill>
                <a:latin typeface="Trebuchet MS"/>
                <a:sym typeface="Trebuchet MS"/>
              </a:rPr>
              <a:t>Dinner – pizza van</a:t>
            </a:r>
          </a:p>
          <a:p>
            <a:pPr marL="457200" lvl="0" indent="-320040">
              <a:spcBef>
                <a:spcPts val="1000"/>
              </a:spcBef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lang="en-US" sz="3200" dirty="0" smtClean="0">
                <a:solidFill>
                  <a:srgbClr val="3F3F3F"/>
                </a:solidFill>
                <a:latin typeface="Trebuchet MS"/>
                <a:sym typeface="Trebuchet MS"/>
              </a:rPr>
              <a:t>Breakfast – cereals and fruit</a:t>
            </a:r>
          </a:p>
          <a:p>
            <a:pPr marL="457200" lvl="0" indent="-320040">
              <a:spcBef>
                <a:spcPts val="1000"/>
              </a:spcBef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lang="en-US" sz="3200" dirty="0" smtClean="0">
                <a:solidFill>
                  <a:srgbClr val="3F3F3F"/>
                </a:solidFill>
                <a:latin typeface="Trebuchet MS"/>
                <a:sym typeface="Trebuchet MS"/>
              </a:rPr>
              <a:t>Lunch – rolls /crisps and snack and fruit</a:t>
            </a:r>
          </a:p>
          <a:p>
            <a:pPr marL="457200" lvl="0" indent="-320040">
              <a:spcBef>
                <a:spcPts val="1000"/>
              </a:spcBef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lang="en-US" sz="3200" dirty="0" smtClean="0">
                <a:solidFill>
                  <a:srgbClr val="3F3F3F"/>
                </a:solidFill>
                <a:latin typeface="Trebuchet MS"/>
                <a:sym typeface="Trebuchet MS"/>
              </a:rPr>
              <a:t>ALLERGIES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9463" y="0"/>
            <a:ext cx="4663903" cy="277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89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3"/>
          <p:cNvSpPr txBox="1">
            <a:spLocks noGrp="1"/>
          </p:cNvSpPr>
          <p:nvPr>
            <p:ph type="title"/>
          </p:nvPr>
        </p:nvSpPr>
        <p:spPr>
          <a:xfrm>
            <a:off x="1981200" y="196948"/>
            <a:ext cx="9891932" cy="636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>
              <a:buSzPct val="100000"/>
            </a:pPr>
            <a:r>
              <a:rPr lang="en-GB" sz="6000" b="1" dirty="0"/>
              <a:t>What do we need from you?</a:t>
            </a:r>
            <a:endParaRPr sz="6000" b="1" dirty="0"/>
          </a:p>
        </p:txBody>
      </p:sp>
      <p:sp>
        <p:nvSpPr>
          <p:cNvPr id="185" name="Google Shape;185;p23"/>
          <p:cNvSpPr txBox="1">
            <a:spLocks noGrp="1"/>
          </p:cNvSpPr>
          <p:nvPr>
            <p:ph type="body" idx="1"/>
          </p:nvPr>
        </p:nvSpPr>
        <p:spPr>
          <a:xfrm>
            <a:off x="506437" y="984738"/>
            <a:ext cx="11685563" cy="60772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274320" indent="-274320">
              <a:spcBef>
                <a:spcPts val="0"/>
              </a:spcBef>
              <a:buSzPct val="95000"/>
            </a:pPr>
            <a:r>
              <a:rPr lang="en-GB" sz="4500" dirty="0">
                <a:latin typeface="Calibri"/>
                <a:ea typeface="Calibri"/>
                <a:cs typeface="Calibri"/>
                <a:sym typeface="Calibri"/>
              </a:rPr>
              <a:t>School Journey Form (medical) Completed</a:t>
            </a:r>
            <a:endParaRPr sz="4500" dirty="0"/>
          </a:p>
          <a:p>
            <a:pPr marL="640080" lvl="1" indent="-246888">
              <a:lnSpc>
                <a:spcPct val="110000"/>
              </a:lnSpc>
              <a:spcBef>
                <a:spcPts val="418"/>
              </a:spcBef>
              <a:buSzPct val="85000"/>
            </a:pPr>
            <a:r>
              <a:rPr lang="en-GB" sz="4500" dirty="0">
                <a:latin typeface="Calibri"/>
                <a:ea typeface="Calibri"/>
                <a:cs typeface="Calibri"/>
                <a:sym typeface="Calibri"/>
              </a:rPr>
              <a:t>Note any individual concerns on the back of the form or arrange to speak with your child’s teacher</a:t>
            </a:r>
            <a:endParaRPr sz="4500" dirty="0"/>
          </a:p>
          <a:p>
            <a:pPr marL="274320" indent="-274320">
              <a:lnSpc>
                <a:spcPct val="110000"/>
              </a:lnSpc>
              <a:spcBef>
                <a:spcPts val="418"/>
              </a:spcBef>
              <a:buSzPct val="95000"/>
            </a:pPr>
            <a:r>
              <a:rPr lang="en-GB" sz="4500" dirty="0">
                <a:latin typeface="Calibri"/>
                <a:ea typeface="Calibri"/>
                <a:cs typeface="Calibri"/>
                <a:sym typeface="Calibri"/>
              </a:rPr>
              <a:t>Outstanding Balance to pay</a:t>
            </a:r>
            <a:endParaRPr sz="4500" dirty="0">
              <a:latin typeface="Calibri"/>
              <a:ea typeface="Calibri"/>
              <a:cs typeface="Calibri"/>
              <a:sym typeface="Calibri"/>
            </a:endParaRPr>
          </a:p>
          <a:p>
            <a:pPr marL="274320" indent="-148240">
              <a:spcBef>
                <a:spcPts val="418"/>
              </a:spcBef>
              <a:buSzPct val="95000"/>
              <a:buNone/>
            </a:pPr>
            <a:endParaRPr sz="4500" dirty="0">
              <a:latin typeface="Calibri"/>
              <a:ea typeface="Calibri"/>
              <a:cs typeface="Calibri"/>
              <a:sym typeface="Calibri"/>
            </a:endParaRPr>
          </a:p>
          <a:p>
            <a:pPr marL="274320" indent="-274320">
              <a:lnSpc>
                <a:spcPct val="110000"/>
              </a:lnSpc>
              <a:spcBef>
                <a:spcPts val="418"/>
              </a:spcBef>
              <a:buSzPct val="95000"/>
            </a:pPr>
            <a:r>
              <a:rPr lang="en-GB" sz="4500" b="1" dirty="0">
                <a:latin typeface="Calibri"/>
                <a:ea typeface="Calibri"/>
                <a:cs typeface="Calibri"/>
                <a:sym typeface="Calibri"/>
              </a:rPr>
              <a:t>First Day </a:t>
            </a:r>
            <a:endParaRPr sz="4500" dirty="0"/>
          </a:p>
          <a:p>
            <a:pPr marL="640080" lvl="1" indent="-246888">
              <a:lnSpc>
                <a:spcPct val="110000"/>
              </a:lnSpc>
              <a:spcBef>
                <a:spcPts val="418"/>
              </a:spcBef>
              <a:buSzPct val="85000"/>
            </a:pPr>
            <a:r>
              <a:rPr lang="en-GB" sz="4500" dirty="0">
                <a:latin typeface="Calibri"/>
                <a:ea typeface="Calibri"/>
                <a:cs typeface="Calibri"/>
                <a:sym typeface="Calibri"/>
              </a:rPr>
              <a:t>Child appropriately dressed and bag packed (kit list only) </a:t>
            </a:r>
            <a:endParaRPr sz="4500" dirty="0"/>
          </a:p>
          <a:p>
            <a:pPr marL="640080" lvl="1" indent="-246888">
              <a:lnSpc>
                <a:spcPct val="110000"/>
              </a:lnSpc>
              <a:spcBef>
                <a:spcPts val="418"/>
              </a:spcBef>
              <a:buSzPct val="85000"/>
            </a:pPr>
            <a:r>
              <a:rPr lang="en-GB" sz="4500" dirty="0">
                <a:latin typeface="Calibri"/>
                <a:ea typeface="Calibri"/>
                <a:cs typeface="Calibri"/>
                <a:sym typeface="Calibri"/>
              </a:rPr>
              <a:t>Any medication in a sealed named bag handed to first aider</a:t>
            </a:r>
            <a:endParaRPr sz="4500" dirty="0"/>
          </a:p>
          <a:p>
            <a:pPr marL="274320" indent="-274320">
              <a:lnSpc>
                <a:spcPct val="110000"/>
              </a:lnSpc>
              <a:spcBef>
                <a:spcPts val="418"/>
              </a:spcBef>
              <a:buSzPct val="95000"/>
            </a:pPr>
            <a:r>
              <a:rPr lang="en-GB" sz="4500" dirty="0">
                <a:latin typeface="Calibri"/>
                <a:ea typeface="Calibri"/>
                <a:cs typeface="Calibri"/>
                <a:sym typeface="Calibri"/>
              </a:rPr>
              <a:t>Provide a Packed Lunch and named full water bottle</a:t>
            </a:r>
            <a:endParaRPr sz="4500" dirty="0">
              <a:latin typeface="Calibri"/>
              <a:ea typeface="Calibri"/>
              <a:cs typeface="Calibri"/>
              <a:sym typeface="Calibri"/>
            </a:endParaRPr>
          </a:p>
          <a:p>
            <a:pPr marL="274320" indent="-274320">
              <a:lnSpc>
                <a:spcPct val="110000"/>
              </a:lnSpc>
              <a:spcBef>
                <a:spcPts val="418"/>
              </a:spcBef>
              <a:buSzPct val="95000"/>
            </a:pPr>
            <a:r>
              <a:rPr lang="en-GB" sz="4500" b="1" dirty="0">
                <a:latin typeface="Calibri"/>
                <a:ea typeface="Calibri"/>
                <a:cs typeface="Calibri"/>
                <a:sym typeface="Calibri"/>
              </a:rPr>
              <a:t>Second Day </a:t>
            </a:r>
            <a:endParaRPr sz="4500" b="1" dirty="0">
              <a:latin typeface="Calibri"/>
              <a:ea typeface="Calibri"/>
              <a:cs typeface="Calibri"/>
              <a:sym typeface="Calibri"/>
            </a:endParaRPr>
          </a:p>
          <a:p>
            <a:pPr marL="640080" lvl="1" indent="-246888">
              <a:lnSpc>
                <a:spcPct val="110000"/>
              </a:lnSpc>
              <a:spcBef>
                <a:spcPts val="418"/>
              </a:spcBef>
              <a:buSzPct val="85000"/>
            </a:pPr>
            <a:r>
              <a:rPr lang="en-GB" sz="4500" dirty="0">
                <a:latin typeface="Calibri"/>
                <a:ea typeface="Calibri"/>
                <a:cs typeface="Calibri"/>
                <a:sym typeface="Calibri"/>
              </a:rPr>
              <a:t>Collect your child from </a:t>
            </a:r>
            <a:r>
              <a:rPr lang="en-GB" sz="4500" dirty="0" err="1">
                <a:latin typeface="Calibri"/>
                <a:ea typeface="Calibri"/>
                <a:cs typeface="Calibri"/>
                <a:sym typeface="Calibri"/>
              </a:rPr>
              <a:t>Lambourne</a:t>
            </a:r>
            <a:r>
              <a:rPr lang="en-GB" sz="4500" dirty="0">
                <a:latin typeface="Calibri"/>
                <a:ea typeface="Calibri"/>
                <a:cs typeface="Calibri"/>
                <a:sym typeface="Calibri"/>
              </a:rPr>
              <a:t> End at </a:t>
            </a:r>
            <a:r>
              <a:rPr lang="en-GB" sz="4500" dirty="0" smtClean="0">
                <a:latin typeface="Calibri"/>
                <a:ea typeface="Calibri"/>
                <a:cs typeface="Calibri"/>
                <a:sym typeface="Calibri"/>
              </a:rPr>
              <a:t>4.30pm </a:t>
            </a:r>
            <a:r>
              <a:rPr lang="en-GB" sz="4500" dirty="0">
                <a:latin typeface="Calibri"/>
                <a:ea typeface="Calibri"/>
                <a:cs typeface="Calibri"/>
                <a:sym typeface="Calibri"/>
              </a:rPr>
              <a:t>prompt </a:t>
            </a:r>
            <a:endParaRPr sz="4500" dirty="0"/>
          </a:p>
          <a:p>
            <a:pPr marL="640080" lvl="1" indent="-181578">
              <a:lnSpc>
                <a:spcPct val="110000"/>
              </a:lnSpc>
              <a:spcBef>
                <a:spcPts val="242"/>
              </a:spcBef>
              <a:buSzPct val="85000"/>
              <a:buNone/>
            </a:pPr>
            <a:endParaRPr sz="2200" dirty="0">
              <a:latin typeface="Calibri"/>
              <a:ea typeface="Calibri"/>
              <a:cs typeface="Calibri"/>
              <a:sym typeface="Calibri"/>
            </a:endParaRPr>
          </a:p>
          <a:p>
            <a:pPr marL="393192" lvl="1" indent="0" algn="ctr">
              <a:lnSpc>
                <a:spcPct val="110000"/>
              </a:lnSpc>
              <a:spcBef>
                <a:spcPts val="539"/>
              </a:spcBef>
              <a:buSzPct val="85000"/>
              <a:buNone/>
            </a:pPr>
            <a:r>
              <a:rPr lang="en-GB" sz="4900" dirty="0" smtClean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ANY </a:t>
            </a:r>
            <a:r>
              <a:rPr lang="en-GB" sz="4900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QUESTIONS?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1197529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low">
  <a:themeElements>
    <a:clrScheme name="Flow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Flow">
  <a:themeElements>
    <a:clrScheme name="Flow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540</Words>
  <Application>Microsoft Office PowerPoint</Application>
  <PresentationFormat>Widescreen</PresentationFormat>
  <Paragraphs>109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Constantia</vt:lpstr>
      <vt:lpstr>Noto Sans Symbols</vt:lpstr>
      <vt:lpstr>Trebuchet MS</vt:lpstr>
      <vt:lpstr>Facet</vt:lpstr>
      <vt:lpstr>Flow</vt:lpstr>
      <vt:lpstr>1_Flow</vt:lpstr>
      <vt:lpstr>PowerPoint Presentation</vt:lpstr>
      <vt:lpstr>LAMBOURNE END Year 5</vt:lpstr>
      <vt:lpstr>Why are we going?</vt:lpstr>
      <vt:lpstr>Timetable Day One</vt:lpstr>
      <vt:lpstr>Timetable Day Two</vt:lpstr>
      <vt:lpstr>Activities</vt:lpstr>
      <vt:lpstr>Activities</vt:lpstr>
      <vt:lpstr>What does my child need to bring…</vt:lpstr>
      <vt:lpstr>ACCOMMODATION</vt:lpstr>
      <vt:lpstr>FOOD</vt:lpstr>
      <vt:lpstr>What do we need from you?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LAMBOURNE END Year 5</dc:title>
  <dc:creator>S.Bussell</dc:creator>
  <cp:lastModifiedBy>s.bussell</cp:lastModifiedBy>
  <cp:revision>7</cp:revision>
  <dcterms:modified xsi:type="dcterms:W3CDTF">2022-03-30T08:07:51Z</dcterms:modified>
</cp:coreProperties>
</file>